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9" r:id="rId4"/>
    <p:sldId id="260" r:id="rId5"/>
    <p:sldId id="275" r:id="rId6"/>
    <p:sldId id="277" r:id="rId7"/>
    <p:sldId id="285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zvi" initials="T" lastIdx="4" clrIdx="0">
    <p:extLst>
      <p:ext uri="{19B8F6BF-5375-455C-9EA6-DF929625EA0E}">
        <p15:presenceInfo xmlns:p15="http://schemas.microsoft.com/office/powerpoint/2012/main" userId="Tzv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2D6DA5"/>
    <a:srgbClr val="005D9B"/>
    <a:srgbClr val="004776"/>
    <a:srgbClr val="D1E5F2"/>
    <a:srgbClr val="9B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0" autoAdjust="0"/>
    <p:restoredTop sz="86427"/>
  </p:normalViewPr>
  <p:slideViewPr>
    <p:cSldViewPr snapToGrid="0">
      <p:cViewPr varScale="1">
        <p:scale>
          <a:sx n="112" d="100"/>
          <a:sy n="112" d="100"/>
        </p:scale>
        <p:origin x="2256" y="78"/>
      </p:cViewPr>
      <p:guideLst/>
    </p:cSldViewPr>
  </p:slideViewPr>
  <p:outlineViewPr>
    <p:cViewPr>
      <p:scale>
        <a:sx n="33" d="100"/>
        <a:sy n="33" d="100"/>
      </p:scale>
      <p:origin x="0" y="-128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5134-5F63-4D44-83DE-6ED2A8825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CA878-1FC9-7F4D-BFAC-4054FDC2F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050F-59AF-654B-804A-F17C2435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77A45-5379-A240-BE81-D3E812B5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F5CA3-5EA4-3045-8549-50A2BC57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09BF-E7F1-3C49-A9C3-FDF726D7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409F5-406A-5541-A223-FAD4CA15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9CE2E-D476-E242-837A-97762D04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8916-6878-C548-BED8-EB5622DC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BBE9-D801-1948-BAE9-A472DD95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09C9E-72CC-6A47-8C44-74F304C94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E5DB-A248-0F4A-99E8-CCA61D18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A107F-6568-4340-ACAC-9C80454D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EC357-BCCC-7B4D-9D86-9F9BE166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31C52-AFC6-4740-B074-5B5C13C0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A46E-AC46-F341-98A4-DB0871FE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8177-1127-0045-86E1-0362E7811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2FD3E-D658-5346-A787-A02FE96D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8E1B-16A1-0847-9B31-57FE0676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C4AF-57B9-A44D-AACF-185877D6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8008-0C05-C343-A5B4-A190A045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F493E-C6F3-A547-818F-0C2DA70F6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5E5C-E69A-074C-9E30-B4E02721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D2BAA-4B3E-2C49-8EA3-C3CC5DCC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A2E4D-793F-D745-BFF4-98990822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9DE7-C037-494C-8B23-B83E46F9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4C00-9BE0-1040-AF79-BCFEF3A7A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FD9A-6AAF-5D48-9EAD-75391BC59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8C38C-3A20-F245-95DC-F3FA6F14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250B1-4CCD-064D-9A47-F8B75BD0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91501-98D9-F442-B08E-BA2EA3CA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5933-30C2-AB45-BB53-DDCCE868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2E569-20B3-7246-AF75-12401F250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30F2F-4852-B24B-B99C-DEB8D8E2D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76CDF-2323-7047-9DF0-FD9C977FA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4CB80-E4C1-3B49-9AEF-D3ABA95EE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A1B4E-108E-F14A-94C3-272F1179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0358B-4E39-284B-BCCF-D7D7030E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936EA-BCAB-5544-A51A-0F263DDA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A62B-84E5-A74F-B82B-26855529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7B586-4795-E84F-A046-407C662E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7FA6-6EC2-7446-95C8-41522198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A4857-0750-D04D-9A5B-F1A3C48A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4184A-DF52-2843-BD1E-C93BDECA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DD52C-035C-E147-BC57-0D1C8B10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50782-761C-5249-9F07-93293B25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C6FF-0EB4-BF44-A2FB-4DCD6C04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A3C0A-7669-664B-AC47-2F3A27BD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20A52-A026-0241-B942-C2E8A20DB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29BDD-96B1-F849-9B32-58837AC4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8BDD-2D48-8D4D-BEEF-FFB53998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A2F6D-EB0D-0B48-945C-1AE26264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E0C7-5086-3B47-B65E-3D14F57B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EDE04-8785-0F4E-86A2-148182417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CACF5-F36F-BD4F-B0A2-2196426F6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3B805-59E1-CF47-9BF6-4E51F80B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5F3C3-9BDD-6346-B44C-3FE577AA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C5E8-8EC2-9247-A5AF-BB864054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A799A-B3C8-AA4A-9C3A-04384A46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AFF6B-65F3-2A42-A360-D743BF20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D848C-758B-3544-9FF5-F6DC37D5D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8C1FB-49C3-8E4D-B9C1-4586C9C84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D6745-7BAA-7148-9F07-5100A6ECA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8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21.jpg"/><Relationship Id="rId19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5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3.png"/><Relationship Id="rId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66.png"/><Relationship Id="rId21" Type="http://schemas.openxmlformats.org/officeDocument/2006/relationships/image" Target="../media/image55.png"/><Relationship Id="rId34" Type="http://schemas.openxmlformats.org/officeDocument/2006/relationships/image" Target="../media/image61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34.png"/><Relationship Id="rId38" Type="http://schemas.openxmlformats.org/officeDocument/2006/relationships/image" Target="../media/image65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32.png"/><Relationship Id="rId37" Type="http://schemas.openxmlformats.org/officeDocument/2006/relationships/image" Target="../media/image64.jpg"/><Relationship Id="rId40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29.png"/><Relationship Id="rId36" Type="http://schemas.openxmlformats.org/officeDocument/2006/relationships/image" Target="../media/image63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31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28.png"/><Relationship Id="rId30" Type="http://schemas.openxmlformats.org/officeDocument/2006/relationships/image" Target="../media/image30.png"/><Relationship Id="rId35" Type="http://schemas.openxmlformats.org/officeDocument/2006/relationships/image" Target="../media/image62.png"/><Relationship Id="rId8" Type="http://schemas.openxmlformats.org/officeDocument/2006/relationships/image" Target="../media/image42.png"/><Relationship Id="rId3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7.png"/><Relationship Id="rId5" Type="http://schemas.openxmlformats.org/officeDocument/2006/relationships/image" Target="../media/image68.png"/><Relationship Id="rId10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jpg"/><Relationship Id="rId18" Type="http://schemas.openxmlformats.org/officeDocument/2006/relationships/image" Target="../media/image61.png"/><Relationship Id="rId3" Type="http://schemas.openxmlformats.org/officeDocument/2006/relationships/image" Target="../media/image71.png"/><Relationship Id="rId21" Type="http://schemas.openxmlformats.org/officeDocument/2006/relationships/image" Target="../media/image86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40.png"/><Relationship Id="rId2" Type="http://schemas.openxmlformats.org/officeDocument/2006/relationships/image" Target="../media/image70.png"/><Relationship Id="rId16" Type="http://schemas.openxmlformats.org/officeDocument/2006/relationships/image" Target="../media/image83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8.png"/><Relationship Id="rId24" Type="http://schemas.openxmlformats.org/officeDocument/2006/relationships/image" Target="../media/image89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88.png"/><Relationship Id="rId10" Type="http://schemas.openxmlformats.org/officeDocument/2006/relationships/image" Target="../media/image77.png"/><Relationship Id="rId19" Type="http://schemas.openxmlformats.org/officeDocument/2006/relationships/image" Target="../media/image84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screen&#10;&#10;Description automatically generated">
            <a:extLst>
              <a:ext uri="{FF2B5EF4-FFF2-40B4-BE49-F238E27FC236}">
                <a16:creationId xmlns:a16="http://schemas.microsoft.com/office/drawing/2014/main" id="{4031853E-20E1-A045-8CDA-E05FD8B8D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10133" y="6044595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 close up of a screen&#10;&#10;Description automatically generated">
            <a:extLst>
              <a:ext uri="{FF2B5EF4-FFF2-40B4-BE49-F238E27FC236}">
                <a16:creationId xmlns:a16="http://schemas.microsoft.com/office/drawing/2014/main" id="{F29274DD-F221-4E42-85FD-972D20B5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12154" y="5398301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close up of a screen&#10;&#10;Description automatically generated">
            <a:extLst>
              <a:ext uri="{FF2B5EF4-FFF2-40B4-BE49-F238E27FC236}">
                <a16:creationId xmlns:a16="http://schemas.microsoft.com/office/drawing/2014/main" id="{413157AE-230B-4F41-B955-0A02A4CBF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307754" y="3790532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close up of a screen&#10;&#10;Description automatically generated">
            <a:extLst>
              <a:ext uri="{FF2B5EF4-FFF2-40B4-BE49-F238E27FC236}">
                <a16:creationId xmlns:a16="http://schemas.microsoft.com/office/drawing/2014/main" id="{49FAE8C4-2A26-6D40-8836-32083C973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81042" y="4442142"/>
            <a:ext cx="24807508" cy="855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1610F-BF2B-4BC9-9F59-9DEBA1816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920" y="3885206"/>
            <a:ext cx="2926498" cy="11798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i="1" spc="300" dirty="0">
                <a:solidFill>
                  <a:srgbClr val="0071BC"/>
                </a:solidFill>
                <a:latin typeface="Avenir Roman" panose="02000503020000020003" pitchFamily="2" charset="0"/>
                <a:cs typeface="Bangla MN" pitchFamily="2" charset="0"/>
              </a:rPr>
              <a:t>ZRIZI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820F7-AD64-4A42-A826-8527279A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7232" y="5050788"/>
            <a:ext cx="6900530" cy="52330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71BC"/>
                </a:solidFill>
                <a:latin typeface="Century Gothic" panose="020B0502020202020204" pitchFamily="34" charset="0"/>
              </a:rPr>
              <a:t>RIGHT PRO, RIGHT PRICE, RIGHT AWAY!</a:t>
            </a:r>
          </a:p>
        </p:txBody>
      </p:sp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6E7DA014-5C35-F740-A5C5-B03AC7043B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92498" y="334801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56802F9B-3B34-244E-9B1D-47587C7D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83463" y="762700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1D278F7B-57B7-FD41-B502-B7B974D7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77172" y="1553677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3B92A9EA-F96D-0B40-B518-3DD11D98E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06263" y="2370469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screen&#10;&#10;Description automatically generated">
            <a:extLst>
              <a:ext uri="{FF2B5EF4-FFF2-40B4-BE49-F238E27FC236}">
                <a16:creationId xmlns:a16="http://schemas.microsoft.com/office/drawing/2014/main" id="{C7230D94-FF7A-774F-B5F1-E4C5B3128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050954" y="2934734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close up of a screen&#10;&#10;Description automatically generated">
            <a:extLst>
              <a:ext uri="{FF2B5EF4-FFF2-40B4-BE49-F238E27FC236}">
                <a16:creationId xmlns:a16="http://schemas.microsoft.com/office/drawing/2014/main" id="{7585E22B-998F-F443-9880-6EBEE4BF9C7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"/>
          </a:blip>
          <a:stretch>
            <a:fillRect/>
          </a:stretch>
        </p:blipFill>
        <p:spPr>
          <a:xfrm>
            <a:off x="-1515995" y="-1344384"/>
            <a:ext cx="24807508" cy="855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3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6259D9-1638-FF41-BFD2-06683FA58888}"/>
              </a:ext>
            </a:extLst>
          </p:cNvPr>
          <p:cNvCxnSpPr>
            <a:cxnSpLocks/>
          </p:cNvCxnSpPr>
          <p:nvPr/>
        </p:nvCxnSpPr>
        <p:spPr>
          <a:xfrm flipV="1">
            <a:off x="7416491" y="3292898"/>
            <a:ext cx="1074625" cy="220353"/>
          </a:xfrm>
          <a:prstGeom prst="line">
            <a:avLst/>
          </a:prstGeom>
          <a:ln w="57150" cap="rnd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EC9506-1300-4C7E-A642-70977A11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08" y="452718"/>
            <a:ext cx="9404723" cy="11807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1BC"/>
                </a:solidFill>
                <a:latin typeface="Century Gothic" panose="020B0502020202020204" pitchFamily="34" charset="0"/>
              </a:rPr>
              <a:t>PRODUCT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8A2CD-41F1-4CDE-A8BD-7DF7937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79" y="1966348"/>
            <a:ext cx="5157716" cy="35872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Providing customers with home services professionals </a:t>
            </a:r>
            <a:r>
              <a:rPr lang="en-US" b="1" dirty="0">
                <a:latin typeface="Century Gothic" panose="020B0502020202020204" pitchFamily="34" charset="0"/>
              </a:rPr>
              <a:t>within minutes</a:t>
            </a:r>
            <a:r>
              <a:rPr lang="en-US" dirty="0">
                <a:latin typeface="Century Gothic" panose="020B0502020202020204" pitchFamily="34" charset="0"/>
              </a:rPr>
              <a:t>, without compromising the </a:t>
            </a:r>
            <a:r>
              <a:rPr lang="en-US" b="1" dirty="0">
                <a:latin typeface="Century Gothic" panose="020B0502020202020204" pitchFamily="34" charset="0"/>
              </a:rPr>
              <a:t>quality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b="1" dirty="0">
                <a:latin typeface="Century Gothic" panose="020B0502020202020204" pitchFamily="34" charset="0"/>
              </a:rPr>
              <a:t>credibility</a:t>
            </a:r>
            <a:r>
              <a:rPr lang="en-US" dirty="0">
                <a:latin typeface="Century Gothic" panose="020B0502020202020204" pitchFamily="34" charset="0"/>
              </a:rPr>
              <a:t> or the </a:t>
            </a:r>
            <a:r>
              <a:rPr lang="en-US" b="1" dirty="0">
                <a:latin typeface="Century Gothic" panose="020B0502020202020204" pitchFamily="34" charset="0"/>
              </a:rPr>
              <a:t>price</a:t>
            </a:r>
            <a:r>
              <a:rPr lang="en-US" dirty="0">
                <a:latin typeface="Century Gothic" panose="020B0502020202020204" pitchFamily="34" charset="0"/>
              </a:rPr>
              <a:t> of the services.</a:t>
            </a:r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D85BC9D1-E8AF-48DC-817F-4D75A5C2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0888" y="7122475"/>
            <a:ext cx="1570479" cy="1570479"/>
          </a:xfrm>
          <a:prstGeom prst="rect">
            <a:avLst/>
          </a:prstGeom>
        </p:spPr>
      </p:pic>
      <p:pic>
        <p:nvPicPr>
          <p:cNvPr id="9" name="Graphic 8" descr="Employee Badge">
            <a:extLst>
              <a:ext uri="{FF2B5EF4-FFF2-40B4-BE49-F238E27FC236}">
                <a16:creationId xmlns:a16="http://schemas.microsoft.com/office/drawing/2014/main" id="{645026C1-0F03-4B3A-B615-045BF2D3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416" y="7033343"/>
            <a:ext cx="1425472" cy="1425472"/>
          </a:xfrm>
          <a:prstGeom prst="rect">
            <a:avLst/>
          </a:prstGeom>
        </p:spPr>
      </p:pic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A12C57C3-107B-48A5-A87D-A78200CDF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9956" y="7272639"/>
            <a:ext cx="1570480" cy="1570480"/>
          </a:xfrm>
          <a:prstGeom prst="rect">
            <a:avLst/>
          </a:prstGeom>
        </p:spPr>
      </p:pic>
      <p:pic>
        <p:nvPicPr>
          <p:cNvPr id="13" name="Graphic 12" descr="Money">
            <a:extLst>
              <a:ext uri="{FF2B5EF4-FFF2-40B4-BE49-F238E27FC236}">
                <a16:creationId xmlns:a16="http://schemas.microsoft.com/office/drawing/2014/main" id="{84314B77-CEC0-4B02-99AA-B69929B4C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1367" y="7108276"/>
            <a:ext cx="1570480" cy="1570480"/>
          </a:xfrm>
          <a:prstGeom prst="rect">
            <a:avLst/>
          </a:prstGeom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2A2D89C8-0CA2-0141-BF0B-985A462A7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723834" y="5842331"/>
            <a:ext cx="24807508" cy="85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48628B6-4C3E-6F42-8FCB-D417F8E73201}"/>
              </a:ext>
            </a:extLst>
          </p:cNvPr>
          <p:cNvSpPr/>
          <p:nvPr/>
        </p:nvSpPr>
        <p:spPr>
          <a:xfrm>
            <a:off x="8186055" y="1992295"/>
            <a:ext cx="2674737" cy="2561763"/>
          </a:xfrm>
          <a:prstGeom prst="ellipse">
            <a:avLst/>
          </a:prstGeom>
          <a:solidFill>
            <a:srgbClr val="0071B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1BC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2CD459-C6B1-0D4C-B849-C5F11EB4C155}"/>
              </a:ext>
            </a:extLst>
          </p:cNvPr>
          <p:cNvGrpSpPr/>
          <p:nvPr/>
        </p:nvGrpSpPr>
        <p:grpSpPr>
          <a:xfrm>
            <a:off x="10513307" y="4880288"/>
            <a:ext cx="984608" cy="961032"/>
            <a:chOff x="9266552" y="2956719"/>
            <a:chExt cx="536683" cy="53668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EB43C1-A958-1C42-8BD2-211967589257}"/>
                </a:ext>
              </a:extLst>
            </p:cNvPr>
            <p:cNvSpPr/>
            <p:nvPr/>
          </p:nvSpPr>
          <p:spPr>
            <a:xfrm>
              <a:off x="9325544" y="3029610"/>
              <a:ext cx="423322" cy="397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1E95166-8A3D-534D-8AF7-C31ED2F1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66552" y="2956719"/>
              <a:ext cx="536683" cy="536683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6DEA4CF-712E-6346-B0F1-0AB41A62FF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2816" y="3151039"/>
            <a:ext cx="1033963" cy="1033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FBF31F-25B5-964D-A744-185E002AB1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2968" y="4705703"/>
            <a:ext cx="964520" cy="104489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FE5DBB7-0E57-1648-9509-C42FCF5710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96473" y="789894"/>
            <a:ext cx="1102278" cy="11022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72E88E-7523-3348-8D25-CB143C93DF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0542" y="2463888"/>
            <a:ext cx="1480854" cy="148085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E28A83-B9C3-434B-A301-DF131D40414A}"/>
              </a:ext>
            </a:extLst>
          </p:cNvPr>
          <p:cNvCxnSpPr>
            <a:cxnSpLocks/>
          </p:cNvCxnSpPr>
          <p:nvPr/>
        </p:nvCxnSpPr>
        <p:spPr>
          <a:xfrm flipV="1">
            <a:off x="7987488" y="3923398"/>
            <a:ext cx="889002" cy="839781"/>
          </a:xfrm>
          <a:prstGeom prst="line">
            <a:avLst/>
          </a:prstGeom>
          <a:ln w="57150" cap="rnd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11C3D3-D1C8-4943-839D-B630719102E7}"/>
              </a:ext>
            </a:extLst>
          </p:cNvPr>
          <p:cNvCxnSpPr>
            <a:cxnSpLocks/>
          </p:cNvCxnSpPr>
          <p:nvPr/>
        </p:nvCxnSpPr>
        <p:spPr>
          <a:xfrm flipH="1">
            <a:off x="10006184" y="1848630"/>
            <a:ext cx="555602" cy="644538"/>
          </a:xfrm>
          <a:prstGeom prst="line">
            <a:avLst/>
          </a:prstGeom>
          <a:ln w="57150" cap="rnd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39EAB9-5AEE-BC46-B8AC-7B9AEFBB0E64}"/>
              </a:ext>
            </a:extLst>
          </p:cNvPr>
          <p:cNvCxnSpPr>
            <a:cxnSpLocks/>
          </p:cNvCxnSpPr>
          <p:nvPr/>
        </p:nvCxnSpPr>
        <p:spPr>
          <a:xfrm>
            <a:off x="9878946" y="3990338"/>
            <a:ext cx="615458" cy="839781"/>
          </a:xfrm>
          <a:prstGeom prst="line">
            <a:avLst/>
          </a:prstGeom>
          <a:ln w="57150" cap="rnd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0AAA3F82-9376-8D4A-9553-76D2E022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HOME SERVICES MARKET - PROBLEMS TODAY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46F408C-65A3-A741-B46B-6587E646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48" y="1648291"/>
            <a:ext cx="863600" cy="83820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8EDCAF69-C3AC-4E4D-BAE0-FC9E6BCED5F2}"/>
              </a:ext>
            </a:extLst>
          </p:cNvPr>
          <p:cNvSpPr/>
          <p:nvPr/>
        </p:nvSpPr>
        <p:spPr>
          <a:xfrm>
            <a:off x="1009553" y="1856147"/>
            <a:ext cx="423322" cy="3976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6A8C32A-2B41-F94A-8601-05390FDD7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77" y="5145888"/>
            <a:ext cx="305557" cy="3055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4FD7DA7-150C-BA4E-9443-539F78B43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36" y="1813600"/>
            <a:ext cx="335017" cy="335017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363669F4-58AC-884C-8476-55FD2A4B3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2552" y="4195960"/>
            <a:ext cx="563585" cy="563585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AE6F550-1D8E-7A4A-8B5D-7A52ADFCF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074534">
            <a:off x="-1989734" y="2617195"/>
            <a:ext cx="1350863" cy="1350863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D9AE5CC1-C21D-6B42-AF53-FEDA39BBA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36312" y="3921494"/>
            <a:ext cx="514992" cy="514992"/>
          </a:xfrm>
          <a:prstGeom prst="rect">
            <a:avLst/>
          </a:prstGeom>
        </p:spPr>
      </p:pic>
      <p:pic>
        <p:nvPicPr>
          <p:cNvPr id="26" name="Graphic 25" descr="Stopwatch">
            <a:extLst>
              <a:ext uri="{FF2B5EF4-FFF2-40B4-BE49-F238E27FC236}">
                <a16:creationId xmlns:a16="http://schemas.microsoft.com/office/drawing/2014/main" id="{89159894-67C3-E44C-9863-15B1D6B1D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37748" y="4951166"/>
            <a:ext cx="709091" cy="7090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855C53-594A-D64F-9AE6-1692FC090E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000">
            <a:off x="-3829596" y="4718264"/>
            <a:ext cx="1255105" cy="12551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219A-A490-4B34-BDB1-BEC505D2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366" y="1778327"/>
            <a:ext cx="10203429" cy="4064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Long process</a:t>
            </a:r>
            <a:r>
              <a:rPr lang="en-US" sz="2400" dirty="0">
                <a:latin typeface="Century Gothic" panose="020B0502020202020204" pitchFamily="34" charset="0"/>
              </a:rPr>
              <a:t> - customers need to do market </a:t>
            </a:r>
            <a:r>
              <a:rPr lang="en-US" sz="2400" b="1" dirty="0">
                <a:latin typeface="Century Gothic" panose="020B0502020202020204" pitchFamily="34" charset="0"/>
              </a:rPr>
              <a:t>research</a:t>
            </a:r>
            <a:r>
              <a:rPr lang="en-US" sz="2400" dirty="0">
                <a:latin typeface="Century Gothic" panose="020B0502020202020204" pitchFamily="34" charset="0"/>
              </a:rPr>
              <a:t> through online directories/yellow page/word of mouth/apps, then </a:t>
            </a:r>
            <a:r>
              <a:rPr lang="en-US" sz="2400" b="1" dirty="0">
                <a:latin typeface="Century Gothic" panose="020B0502020202020204" pitchFamily="34" charset="0"/>
              </a:rPr>
              <a:t>schedule</a:t>
            </a:r>
            <a:r>
              <a:rPr lang="en-US" sz="2400" dirty="0">
                <a:latin typeface="Century Gothic" panose="020B0502020202020204" pitchFamily="34" charset="0"/>
              </a:rPr>
              <a:t> an appointment, then </a:t>
            </a:r>
            <a:r>
              <a:rPr lang="en-US" sz="2400" b="1" dirty="0">
                <a:latin typeface="Century Gothic" panose="020B0502020202020204" pitchFamily="34" charset="0"/>
              </a:rPr>
              <a:t>wait </a:t>
            </a:r>
            <a:r>
              <a:rPr lang="en-US" sz="2400" dirty="0">
                <a:latin typeface="Century Gothic" panose="020B0502020202020204" pitchFamily="34" charset="0"/>
              </a:rPr>
              <a:t>for quote, then </a:t>
            </a:r>
            <a:r>
              <a:rPr lang="en-US" sz="2400" b="1" dirty="0">
                <a:latin typeface="Century Gothic" panose="020B0502020202020204" pitchFamily="34" charset="0"/>
              </a:rPr>
              <a:t>schedule</a:t>
            </a:r>
            <a:r>
              <a:rPr lang="en-US" sz="2400" dirty="0">
                <a:latin typeface="Century Gothic" panose="020B0502020202020204" pitchFamily="34" charset="0"/>
              </a:rPr>
              <a:t> the job.</a:t>
            </a:r>
          </a:p>
          <a:p>
            <a:pPr marL="0" indent="0"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Quality</a:t>
            </a:r>
            <a:r>
              <a:rPr lang="en-US" sz="2400" dirty="0">
                <a:latin typeface="Century Gothic" panose="020B0502020202020204" pitchFamily="34" charset="0"/>
              </a:rPr>
              <a:t> - customers </a:t>
            </a:r>
            <a:r>
              <a:rPr lang="en-US" sz="2400" b="1" dirty="0">
                <a:latin typeface="Century Gothic" panose="020B0502020202020204" pitchFamily="34" charset="0"/>
              </a:rPr>
              <a:t>hope</a:t>
            </a:r>
            <a:r>
              <a:rPr lang="en-US" sz="2400" dirty="0">
                <a:latin typeface="Century Gothic" panose="020B0502020202020204" pitchFamily="34" charset="0"/>
              </a:rPr>
              <a:t> the provider </a:t>
            </a:r>
            <a:r>
              <a:rPr lang="en-US" sz="2400" b="1" dirty="0">
                <a:latin typeface="Century Gothic" panose="020B0502020202020204" pitchFamily="34" charset="0"/>
              </a:rPr>
              <a:t>knows</a:t>
            </a:r>
            <a:r>
              <a:rPr lang="en-US" sz="2400" dirty="0">
                <a:latin typeface="Century Gothic" panose="020B0502020202020204" pitchFamily="34" charset="0"/>
              </a:rPr>
              <a:t> what he’s doing!</a:t>
            </a:r>
          </a:p>
          <a:p>
            <a:pPr marL="0" indent="0"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Liability</a:t>
            </a:r>
            <a:r>
              <a:rPr lang="en-US" sz="2400" dirty="0">
                <a:latin typeface="Century Gothic" panose="020B0502020202020204" pitchFamily="34" charset="0"/>
              </a:rPr>
              <a:t> - No coverage </a:t>
            </a:r>
            <a:r>
              <a:rPr lang="en-US" sz="2400" b="1" dirty="0">
                <a:latin typeface="Century Gothic" panose="020B0502020202020204" pitchFamily="34" charset="0"/>
              </a:rPr>
              <a:t>guarantee</a:t>
            </a:r>
            <a:r>
              <a:rPr lang="en-US" sz="2400" dirty="0">
                <a:latin typeface="Century Gothic" panose="020B0502020202020204" pitchFamily="34" charset="0"/>
              </a:rPr>
              <a:t> for </a:t>
            </a:r>
            <a:r>
              <a:rPr lang="en-US" sz="2400" b="1" dirty="0">
                <a:latin typeface="Century Gothic" panose="020B0502020202020204" pitchFamily="34" charset="0"/>
              </a:rPr>
              <a:t>possible damage </a:t>
            </a:r>
            <a:r>
              <a:rPr lang="en-US" sz="2400" dirty="0">
                <a:latin typeface="Century Gothic" panose="020B0502020202020204" pitchFamily="34" charset="0"/>
              </a:rPr>
              <a:t>and technician’s </a:t>
            </a:r>
            <a:r>
              <a:rPr lang="en-US" sz="2400" b="1" dirty="0">
                <a:latin typeface="Century Gothic" panose="020B0502020202020204" pitchFamily="34" charset="0"/>
              </a:rPr>
              <a:t>background</a:t>
            </a:r>
            <a:r>
              <a:rPr lang="en-US" sz="2400" dirty="0">
                <a:latin typeface="Century Gothic" panose="020B0502020202020204" pitchFamily="34" charset="0"/>
              </a:rPr>
              <a:t> is unknown.</a:t>
            </a:r>
          </a:p>
          <a:p>
            <a:pPr marL="0" indent="0"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Price</a:t>
            </a:r>
            <a:r>
              <a:rPr lang="en-US" sz="2400" dirty="0">
                <a:latin typeface="Century Gothic" panose="020B0502020202020204" pitchFamily="34" charset="0"/>
              </a:rPr>
              <a:t> - provider can </a:t>
            </a:r>
            <a:r>
              <a:rPr lang="en-US" sz="2400" b="1" dirty="0">
                <a:latin typeface="Century Gothic" panose="020B0502020202020204" pitchFamily="34" charset="0"/>
              </a:rPr>
              <a:t>overcharge</a:t>
            </a:r>
            <a:r>
              <a:rPr lang="en-US" sz="2400" dirty="0">
                <a:latin typeface="Century Gothic" panose="020B0502020202020204" pitchFamily="34" charset="0"/>
              </a:rPr>
              <a:t>, taking advantage of the situation.</a:t>
            </a:r>
          </a:p>
          <a:p>
            <a:pPr marL="0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A258FEC6-45AE-574D-B6DB-8E0A7143A5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23834" y="5842331"/>
            <a:ext cx="24807508" cy="855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DFF7B2-0425-3843-8E88-EFAE76E0C84A}"/>
              </a:ext>
            </a:extLst>
          </p:cNvPr>
          <p:cNvSpPr/>
          <p:nvPr/>
        </p:nvSpPr>
        <p:spPr>
          <a:xfrm>
            <a:off x="13721087" y="2028359"/>
            <a:ext cx="4464516" cy="4464516"/>
          </a:xfrm>
          <a:prstGeom prst="ellipse">
            <a:avLst/>
          </a:prstGeom>
          <a:solidFill>
            <a:srgbClr val="0071B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1BC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FFF039F-FBFA-BD48-A6BB-4962EE438C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62687" y="3401420"/>
            <a:ext cx="772926" cy="77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FAE483-7588-5C45-9694-A63479298A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048" y="4007392"/>
            <a:ext cx="290423" cy="314625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6DB9C7F-E39E-D34F-98BC-69A385AC05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902179" y="2727255"/>
            <a:ext cx="732649" cy="7354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52DAF1-2FA4-8748-8E5B-74348E9E85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264126" y="6332404"/>
            <a:ext cx="735468" cy="7354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E1F8D0-2CEB-444E-B2C4-F7C5388A8C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254513" y="5669519"/>
            <a:ext cx="711200" cy="711200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75C93FAA-2F12-8346-9F67-767F6EF1F8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888763" y="4651584"/>
            <a:ext cx="659228" cy="659228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5F0807-262F-EF4E-9DAF-61B18D59B8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072132" y="2187118"/>
            <a:ext cx="729695" cy="729695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40E3CD78-0998-5D45-99EA-413727F6E3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7477" y="3229593"/>
            <a:ext cx="357153" cy="3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44C2A2-F462-9B4A-AADF-E38D91929496}"/>
              </a:ext>
            </a:extLst>
          </p:cNvPr>
          <p:cNvSpPr txBox="1">
            <a:spLocks/>
          </p:cNvSpPr>
          <p:nvPr/>
        </p:nvSpPr>
        <p:spPr>
          <a:xfrm>
            <a:off x="1488645" y="2626343"/>
            <a:ext cx="10515600" cy="454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App sends the </a:t>
            </a:r>
            <a:r>
              <a:rPr lang="en-US" sz="2000" b="1" dirty="0">
                <a:latin typeface="Century Gothic" panose="020B0502020202020204" pitchFamily="34" charset="0"/>
              </a:rPr>
              <a:t>closest technician</a:t>
            </a:r>
            <a:r>
              <a:rPr lang="en-US" sz="2000" dirty="0">
                <a:latin typeface="Century Gothic" panose="020B0502020202020204" pitchFamily="34" charset="0"/>
              </a:rPr>
              <a:t> within minutes.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Customer sees the technician’s </a:t>
            </a:r>
            <a:r>
              <a:rPr lang="en-US" sz="2000" b="1" dirty="0">
                <a:latin typeface="Century Gothic" panose="020B0502020202020204" pitchFamily="34" charset="0"/>
              </a:rPr>
              <a:t>location in real time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endParaRPr lang="en-US" b="1" dirty="0">
              <a:latin typeface="Century Gothic" panose="020B0502020202020204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Screened professionals.</a:t>
            </a:r>
            <a:endParaRPr lang="he-IL" sz="2000" dirty="0">
              <a:latin typeface="Century Gothic" panose="020B0502020202020204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Satisfaction guarantee policy.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endParaRPr lang="en-US" b="1" dirty="0">
              <a:latin typeface="Century Gothic" panose="020B0502020202020204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2000" b="1" spc="50" dirty="0">
                <a:latin typeface="Century Gothic" panose="020B0502020202020204" pitchFamily="34" charset="0"/>
              </a:rPr>
              <a:t>Pri</a:t>
            </a:r>
            <a:r>
              <a:rPr lang="en-US" sz="2000" b="1" dirty="0">
                <a:latin typeface="Century Gothic" panose="020B0502020202020204" pitchFamily="34" charset="0"/>
              </a:rPr>
              <a:t>ce range </a:t>
            </a:r>
            <a:r>
              <a:rPr lang="en-US" sz="2000" dirty="0">
                <a:latin typeface="Century Gothic" panose="020B0502020202020204" pitchFamily="34" charset="0"/>
              </a:rPr>
              <a:t>pre calculated.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b="1" dirty="0">
                <a:latin typeface="Century Gothic" panose="020B0502020202020204" pitchFamily="34" charset="0"/>
              </a:rPr>
              <a:t>AI</a:t>
            </a:r>
            <a:r>
              <a:rPr lang="en-US" sz="2000" dirty="0">
                <a:latin typeface="Century Gothic" panose="020B0502020202020204" pitchFamily="34" charset="0"/>
              </a:rPr>
              <a:t> to verify that price is fair, our team will take</a:t>
            </a:r>
          </a:p>
          <a:p>
            <a:pPr marL="1371600" lvl="3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  care of unfair price quotes before costumers complain.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86B7E686-CAF1-3D40-88F7-570F8DB1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23834" y="5842331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3F7A8C-29A7-8C47-BEE5-3114E5E4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2414" y="1007034"/>
            <a:ext cx="970816" cy="970816"/>
          </a:xfrm>
          <a:prstGeom prst="rect">
            <a:avLst/>
          </a:prstGeom>
        </p:spPr>
      </p:pic>
      <p:pic>
        <p:nvPicPr>
          <p:cNvPr id="12" name="Picture 11" descr="A picture containing animal&#10;&#10;Description automatically generated">
            <a:extLst>
              <a:ext uri="{FF2B5EF4-FFF2-40B4-BE49-F238E27FC236}">
                <a16:creationId xmlns:a16="http://schemas.microsoft.com/office/drawing/2014/main" id="{AE1C2F9C-FF7D-1046-86DA-29A80D037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586" y="3203364"/>
            <a:ext cx="970817" cy="970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343CE9-A7EA-8041-91B3-520653472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2414" y="4303466"/>
            <a:ext cx="970816" cy="970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7C61C2-B0F9-DE4D-97B7-E4034856BD0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11442414" y="2107135"/>
            <a:ext cx="970816" cy="970816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416411D1-5ECF-A743-8EEB-4BA5F794F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9942" y="5409218"/>
            <a:ext cx="970816" cy="9708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84DBB53-70E7-7A45-8AC5-58437F9BE971}"/>
              </a:ext>
            </a:extLst>
          </p:cNvPr>
          <p:cNvGrpSpPr/>
          <p:nvPr/>
        </p:nvGrpSpPr>
        <p:grpSpPr>
          <a:xfrm>
            <a:off x="11442414" y="-100659"/>
            <a:ext cx="961852" cy="980349"/>
            <a:chOff x="9585161" y="3138389"/>
            <a:chExt cx="961852" cy="980349"/>
          </a:xfrm>
        </p:grpSpPr>
        <p:pic>
          <p:nvPicPr>
            <p:cNvPr id="17" name="Picture 16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07CB379C-1628-794D-ABC7-5ED2B6802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05749D8-6AF1-C04A-BD1E-51306762B77F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1E0A10-5A28-7B4F-A5CE-1FFD84C8FE1C}"/>
              </a:ext>
            </a:extLst>
          </p:cNvPr>
          <p:cNvGrpSpPr/>
          <p:nvPr/>
        </p:nvGrpSpPr>
        <p:grpSpPr>
          <a:xfrm>
            <a:off x="11459942" y="-1209251"/>
            <a:ext cx="970817" cy="989487"/>
            <a:chOff x="9622659" y="2051155"/>
            <a:chExt cx="970817" cy="9894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8B088B-A7EF-1347-997B-0238DA6FA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039985-35B7-674E-8821-1E4B8452A51E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AA88C76-734A-6C4E-889A-B7A6C25C0A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10451941" y="4879419"/>
            <a:ext cx="970816" cy="970816"/>
          </a:xfrm>
          <a:prstGeom prst="rect">
            <a:avLst/>
          </a:prstGeom>
        </p:spPr>
      </p:pic>
      <p:pic>
        <p:nvPicPr>
          <p:cNvPr id="23" name="Picture 22" descr="A picture containing animal&#10;&#10;Description automatically generated">
            <a:extLst>
              <a:ext uri="{FF2B5EF4-FFF2-40B4-BE49-F238E27FC236}">
                <a16:creationId xmlns:a16="http://schemas.microsoft.com/office/drawing/2014/main" id="{DCCADC20-4A3B-5F4B-A374-A3F7C3CF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113" y="7075749"/>
            <a:ext cx="970817" cy="9708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EAACCC-0970-294D-AF7D-A7C1672CB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941" y="8175851"/>
            <a:ext cx="970816" cy="9708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3ECABD-EC3C-5E4B-9D69-7CB4A0838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1941" y="5979520"/>
            <a:ext cx="970816" cy="97081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7622C2B-7971-D74C-B358-E28AABA0D65B}"/>
              </a:ext>
            </a:extLst>
          </p:cNvPr>
          <p:cNvGrpSpPr/>
          <p:nvPr/>
        </p:nvGrpSpPr>
        <p:grpSpPr>
          <a:xfrm>
            <a:off x="10451941" y="3771726"/>
            <a:ext cx="961852" cy="980349"/>
            <a:chOff x="9585161" y="3138389"/>
            <a:chExt cx="961852" cy="980349"/>
          </a:xfrm>
        </p:grpSpPr>
        <p:pic>
          <p:nvPicPr>
            <p:cNvPr id="27" name="Picture 26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3E98935B-6401-7841-8965-910A12B9C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5A4229-7666-DA4D-ABE5-338A1ED11C0C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13EC4F-AB34-7B41-8C77-93785F0F2575}"/>
              </a:ext>
            </a:extLst>
          </p:cNvPr>
          <p:cNvGrpSpPr/>
          <p:nvPr/>
        </p:nvGrpSpPr>
        <p:grpSpPr>
          <a:xfrm>
            <a:off x="10469469" y="2663134"/>
            <a:ext cx="970817" cy="989487"/>
            <a:chOff x="9622659" y="2051155"/>
            <a:chExt cx="970817" cy="98948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58C5D0-0448-5844-AA32-D192538B3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4CFE21F-0D79-504A-B247-57CC10FA95D8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A picture containing animal&#10;&#10;Description automatically generated">
            <a:extLst>
              <a:ext uri="{FF2B5EF4-FFF2-40B4-BE49-F238E27FC236}">
                <a16:creationId xmlns:a16="http://schemas.microsoft.com/office/drawing/2014/main" id="{C94D8EB4-9246-2B4D-81F7-31CFF11E6D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10455242" y="-630566"/>
            <a:ext cx="970817" cy="9708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D4C1D2-0F46-CA44-9A86-11FCE60A4C3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54070" y="469536"/>
            <a:ext cx="970816" cy="9708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1BD019-B0F5-7A4C-BE34-9507054CA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070" y="-1726795"/>
            <a:ext cx="970816" cy="970816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289CE98F-A9FA-DE48-91BD-90B82B4D4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1598" y="1575288"/>
            <a:ext cx="970816" cy="9708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B2336B-191C-FE4C-9CD2-9EB8F76E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9116" y="6519751"/>
            <a:ext cx="970816" cy="9708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A14BE7-3808-394A-903B-941A372BB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9116" y="7619852"/>
            <a:ext cx="970816" cy="97081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B37708CA-0E22-4E4F-B453-03EE49C3E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8643" y="-635553"/>
            <a:ext cx="970816" cy="97081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EBFF41D-23C1-5F4A-8444-FA5D6F8971CD}"/>
              </a:ext>
            </a:extLst>
          </p:cNvPr>
          <p:cNvGrpSpPr/>
          <p:nvPr/>
        </p:nvGrpSpPr>
        <p:grpSpPr>
          <a:xfrm>
            <a:off x="13429116" y="5412058"/>
            <a:ext cx="961852" cy="980349"/>
            <a:chOff x="9585161" y="3138389"/>
            <a:chExt cx="961852" cy="980349"/>
          </a:xfrm>
        </p:grpSpPr>
        <p:pic>
          <p:nvPicPr>
            <p:cNvPr id="40" name="Picture 39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B25EDDC0-F081-B641-B8BE-ECD13B034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743F42-2DE8-4346-AE1D-0E254FA48175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20BCF7-ECA2-0245-A05A-003FE666E0A5}"/>
              </a:ext>
            </a:extLst>
          </p:cNvPr>
          <p:cNvGrpSpPr/>
          <p:nvPr/>
        </p:nvGrpSpPr>
        <p:grpSpPr>
          <a:xfrm>
            <a:off x="13446644" y="4303466"/>
            <a:ext cx="970817" cy="989487"/>
            <a:chOff x="9622659" y="2051155"/>
            <a:chExt cx="970817" cy="98948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19D73DB-A595-284D-9E6A-8BBEBA30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5009F33-6E4D-8243-87A5-9D29F28A6876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A30C37-2227-3745-A4F1-C0CB3F718C51}"/>
              </a:ext>
            </a:extLst>
          </p:cNvPr>
          <p:cNvGrpSpPr/>
          <p:nvPr/>
        </p:nvGrpSpPr>
        <p:grpSpPr>
          <a:xfrm>
            <a:off x="11462677" y="6522855"/>
            <a:ext cx="970817" cy="989487"/>
            <a:chOff x="9622659" y="2051155"/>
            <a:chExt cx="970817" cy="98948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C3A30CB-B91F-534A-9BC7-D4BED300C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A233750-7CF2-AA49-B5C7-019F1BD7C709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FF1326D9-E57F-AE4E-B5E7-3F15E1CD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772" y="2685821"/>
            <a:ext cx="970816" cy="970816"/>
          </a:xfrm>
          <a:prstGeom prst="rect">
            <a:avLst/>
          </a:prstGeom>
        </p:spPr>
      </p:pic>
      <p:pic>
        <p:nvPicPr>
          <p:cNvPr id="49" name="Picture 48" descr="A picture containing animal&#10;&#10;Description automatically generated">
            <a:extLst>
              <a:ext uri="{FF2B5EF4-FFF2-40B4-BE49-F238E27FC236}">
                <a16:creationId xmlns:a16="http://schemas.microsoft.com/office/drawing/2014/main" id="{76566572-580A-484E-B428-9AABBD2B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1944" y="4882151"/>
            <a:ext cx="970817" cy="9708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4B58B81-47C2-FC4B-AE98-3A72E4BB68A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12440772" y="5982253"/>
            <a:ext cx="970816" cy="9708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29B8D8C-8EF3-DF47-BCA6-7173E31EF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0772" y="3785922"/>
            <a:ext cx="970816" cy="970816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B0A2F00C-30F2-534D-BF0E-1FE243729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8300" y="7088005"/>
            <a:ext cx="970816" cy="97081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57F4D99-1546-094D-BBD0-1296095608F9}"/>
              </a:ext>
            </a:extLst>
          </p:cNvPr>
          <p:cNvGrpSpPr/>
          <p:nvPr/>
        </p:nvGrpSpPr>
        <p:grpSpPr>
          <a:xfrm>
            <a:off x="12440772" y="1578128"/>
            <a:ext cx="961852" cy="980349"/>
            <a:chOff x="9585161" y="3138389"/>
            <a:chExt cx="961852" cy="980349"/>
          </a:xfrm>
        </p:grpSpPr>
        <p:pic>
          <p:nvPicPr>
            <p:cNvPr id="54" name="Picture 53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2DAA92C8-AE1E-B646-9FA6-136835225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4000"/>
            </a:blip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9C33835-D289-A846-8A64-D39C8C244877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432916-19F8-D14A-B40F-520212D92ADC}"/>
              </a:ext>
            </a:extLst>
          </p:cNvPr>
          <p:cNvGrpSpPr/>
          <p:nvPr/>
        </p:nvGrpSpPr>
        <p:grpSpPr>
          <a:xfrm>
            <a:off x="12458300" y="469536"/>
            <a:ext cx="970817" cy="989487"/>
            <a:chOff x="9622659" y="2051155"/>
            <a:chExt cx="970817" cy="98948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16C7F0E-99BF-F043-B593-563A9FA37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6CC2D42-5AC5-AA4F-A889-DC5F9BC5CB2E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F965-8A23-4983-91F8-ADA6C8E4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824" y="1531394"/>
            <a:ext cx="8991544" cy="4541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A </a:t>
            </a:r>
            <a:r>
              <a:rPr lang="en-US" sz="2400" b="1" dirty="0">
                <a:latin typeface="Century Gothic" panose="020B0502020202020204" pitchFamily="34" charset="0"/>
              </a:rPr>
              <a:t>mobile application</a:t>
            </a:r>
            <a:r>
              <a:rPr lang="en-US" sz="2400" dirty="0">
                <a:latin typeface="Century Gothic" panose="020B0502020202020204" pitchFamily="34" charset="0"/>
              </a:rPr>
              <a:t> that will send a professional to handle emergencies </a:t>
            </a:r>
            <a:r>
              <a:rPr lang="en-US" sz="2400" b="1" dirty="0">
                <a:latin typeface="Century Gothic" panose="020B0502020202020204" pitchFamily="34" charset="0"/>
              </a:rPr>
              <a:t>on demand</a:t>
            </a:r>
            <a:r>
              <a:rPr lang="en-US" sz="2400" dirty="0">
                <a:latin typeface="Century Gothic" panose="020B0502020202020204" pitchFamily="34" charset="0"/>
              </a:rPr>
              <a:t> (one click technician).</a:t>
            </a:r>
          </a:p>
          <a:p>
            <a:pPr marL="457200" lvl="1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Timing</a:t>
            </a:r>
          </a:p>
          <a:p>
            <a:pPr marL="457200" lvl="3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457200" lvl="3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Liability</a:t>
            </a:r>
          </a:p>
          <a:p>
            <a:pPr marL="457200" lvl="3">
              <a:buFont typeface="Wingdings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Price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2E34D-783F-4E21-997A-3ADBC4C6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1BC"/>
                </a:solidFill>
                <a:latin typeface="Century Gothic" panose="020B0502020202020204" pitchFamily="34" charset="0"/>
              </a:rPr>
              <a:t>SOLUTION</a:t>
            </a:r>
            <a:endParaRPr lang="en-US" sz="3200" dirty="0">
              <a:solidFill>
                <a:srgbClr val="0071B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B1561-AA3B-804B-B92A-BEB7E74AFE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49981" y="4703600"/>
            <a:ext cx="501513" cy="501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07C81A-EC85-D748-A434-23AC36A058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48099" y="2505166"/>
            <a:ext cx="529279" cy="529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586AE-2271-504A-92CB-3953634A9C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49981" y="3547160"/>
            <a:ext cx="488565" cy="52927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1CE6DB4-E152-944B-A4F2-CFC8162410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62687" y="3401420"/>
            <a:ext cx="772926" cy="77292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536D10-F64C-0B40-9D58-199BDD54BE2C}"/>
              </a:ext>
            </a:extLst>
          </p:cNvPr>
          <p:cNvSpPr txBox="1">
            <a:spLocks/>
          </p:cNvSpPr>
          <p:nvPr/>
        </p:nvSpPr>
        <p:spPr>
          <a:xfrm>
            <a:off x="-10962816" y="188113"/>
            <a:ext cx="10515600" cy="454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entury Gothic" panose="020B0502020202020204" pitchFamily="34" charset="0"/>
              </a:rPr>
              <a:t>A </a:t>
            </a:r>
            <a:r>
              <a:rPr lang="en-US" sz="2400" b="1" dirty="0">
                <a:latin typeface="Century Gothic" panose="020B0502020202020204" pitchFamily="34" charset="0"/>
              </a:rPr>
              <a:t>mobile application</a:t>
            </a:r>
            <a:r>
              <a:rPr lang="en-US" sz="2400" dirty="0">
                <a:latin typeface="Century Gothic" panose="020B0502020202020204" pitchFamily="34" charset="0"/>
              </a:rPr>
              <a:t> that will send a professional to handle emergencies </a:t>
            </a:r>
            <a:r>
              <a:rPr lang="en-US" sz="2400" b="1" dirty="0">
                <a:latin typeface="Century Gothic" panose="020B0502020202020204" pitchFamily="34" charset="0"/>
              </a:rPr>
              <a:t>on demand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   </a:t>
            </a:r>
            <a:r>
              <a:rPr lang="en-US" b="1" dirty="0">
                <a:latin typeface="Century Gothic" panose="020B0502020202020204" pitchFamily="34" charset="0"/>
              </a:rPr>
              <a:t>Timing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App sends the </a:t>
            </a:r>
            <a:r>
              <a:rPr lang="en-US" sz="2000" b="1" dirty="0">
                <a:latin typeface="Century Gothic" panose="020B0502020202020204" pitchFamily="34" charset="0"/>
              </a:rPr>
              <a:t>closest technician</a:t>
            </a:r>
            <a:r>
              <a:rPr lang="en-US" sz="2000" dirty="0">
                <a:latin typeface="Century Gothic" panose="020B0502020202020204" pitchFamily="34" charset="0"/>
              </a:rPr>
              <a:t> within minutes.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Customer sees the technician’s </a:t>
            </a:r>
            <a:r>
              <a:rPr lang="en-US" sz="2000" b="1" dirty="0">
                <a:latin typeface="Century Gothic" panose="020B0502020202020204" pitchFamily="34" charset="0"/>
              </a:rPr>
              <a:t>location in real time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   </a:t>
            </a:r>
            <a:r>
              <a:rPr lang="en-US" b="1" dirty="0">
                <a:latin typeface="Century Gothic" panose="020B0502020202020204" pitchFamily="34" charset="0"/>
              </a:rPr>
              <a:t>Liability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Screened professionals.</a:t>
            </a:r>
            <a:endParaRPr lang="he-IL" sz="2000" dirty="0">
              <a:latin typeface="Century Gothic" panose="020B0502020202020204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Satisfaction guarantee policy.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   </a:t>
            </a:r>
            <a:r>
              <a:rPr lang="en-US" b="1" dirty="0">
                <a:latin typeface="Century Gothic" panose="020B0502020202020204" pitchFamily="34" charset="0"/>
              </a:rPr>
              <a:t>Price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b="1" dirty="0">
                <a:latin typeface="Century Gothic" panose="020B0502020202020204" pitchFamily="34" charset="0"/>
              </a:rPr>
              <a:t>Price range </a:t>
            </a:r>
            <a:r>
              <a:rPr lang="en-US" sz="2000" dirty="0">
                <a:latin typeface="Century Gothic" panose="020B0502020202020204" pitchFamily="34" charset="0"/>
              </a:rPr>
              <a:t>pre calculated.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b="1" dirty="0">
                <a:latin typeface="Century Gothic" panose="020B0502020202020204" pitchFamily="34" charset="0"/>
              </a:rPr>
              <a:t>AI</a:t>
            </a:r>
            <a:r>
              <a:rPr lang="en-US" sz="2000" dirty="0">
                <a:latin typeface="Century Gothic" panose="020B0502020202020204" pitchFamily="34" charset="0"/>
              </a:rPr>
              <a:t> to make sure price is fair, our team will take care of unfair price before the costumer complains.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33C4C9A2-EDC6-7B4C-AFD9-D72BEA8D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038" y="-1408737"/>
            <a:ext cx="10023025" cy="974405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CD8B956-5732-1145-8189-4A3920D42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940" y="5420610"/>
            <a:ext cx="970816" cy="9708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DC7689-C416-B942-9981-15C3800F13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14365770" y="5993645"/>
            <a:ext cx="970816" cy="970816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7A2F1E37-3ABC-6E4F-9A50-7A66A7DB7C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540" r="6540"/>
          <a:stretch/>
        </p:blipFill>
        <p:spPr>
          <a:xfrm>
            <a:off x="-12344400" y="5842331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C7858-B345-B042-917A-157C55A51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7412" y="1018426"/>
            <a:ext cx="970816" cy="970816"/>
          </a:xfrm>
          <a:prstGeom prst="rect">
            <a:avLst/>
          </a:prstGeom>
        </p:spPr>
      </p:pic>
      <p:pic>
        <p:nvPicPr>
          <p:cNvPr id="6" name="Picture 5" descr="A picture containing animal&#10;&#10;Description automatically generated">
            <a:extLst>
              <a:ext uri="{FF2B5EF4-FFF2-40B4-BE49-F238E27FC236}">
                <a16:creationId xmlns:a16="http://schemas.microsoft.com/office/drawing/2014/main" id="{A374E21D-5355-F34B-ACC1-BDD05B18B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8584" y="3214756"/>
            <a:ext cx="970817" cy="970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BFB57-43D1-8443-B19E-0C8A497BE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412" y="4314858"/>
            <a:ext cx="970816" cy="970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E7474-A7D7-D24E-BC4A-23E8A3CDD2E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4000"/>
          </a:blip>
          <a:stretch>
            <a:fillRect/>
          </a:stretch>
        </p:blipFill>
        <p:spPr>
          <a:xfrm>
            <a:off x="13367412" y="2118527"/>
            <a:ext cx="970816" cy="9708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DBCB9C8-54CC-C144-BE27-9903716FD4A1}"/>
              </a:ext>
            </a:extLst>
          </p:cNvPr>
          <p:cNvGrpSpPr/>
          <p:nvPr/>
        </p:nvGrpSpPr>
        <p:grpSpPr>
          <a:xfrm>
            <a:off x="13367412" y="-89267"/>
            <a:ext cx="961852" cy="980349"/>
            <a:chOff x="9585161" y="3138389"/>
            <a:chExt cx="961852" cy="980349"/>
          </a:xfrm>
        </p:grpSpPr>
        <p:pic>
          <p:nvPicPr>
            <p:cNvPr id="12" name="Picture 11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114C18F1-3A45-9D49-ABC9-E82AC9CC7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8180736-1E89-BC48-8BB3-05300A9ABBAA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0BA789-3691-4544-A045-B848CD019287}"/>
              </a:ext>
            </a:extLst>
          </p:cNvPr>
          <p:cNvGrpSpPr/>
          <p:nvPr/>
        </p:nvGrpSpPr>
        <p:grpSpPr>
          <a:xfrm>
            <a:off x="13384940" y="-1197859"/>
            <a:ext cx="970817" cy="989487"/>
            <a:chOff x="9622659" y="2051155"/>
            <a:chExt cx="970817" cy="98948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74E661-BCAF-5E46-8C5A-64D92C19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838494-8304-4142-9F29-3CEB092A872B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36DBFA-0B47-B641-A446-EC849DD0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12376939" y="4890811"/>
            <a:ext cx="970816" cy="970816"/>
          </a:xfrm>
          <a:prstGeom prst="rect">
            <a:avLst/>
          </a:prstGeom>
        </p:spPr>
      </p:pic>
      <p:pic>
        <p:nvPicPr>
          <p:cNvPr id="18" name="Picture 17" descr="A picture containing animal&#10;&#10;Description automatically generated">
            <a:extLst>
              <a:ext uri="{FF2B5EF4-FFF2-40B4-BE49-F238E27FC236}">
                <a16:creationId xmlns:a16="http://schemas.microsoft.com/office/drawing/2014/main" id="{3C27E76B-C391-4847-B63D-96A78358B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8111" y="7087141"/>
            <a:ext cx="970817" cy="970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33F761-5879-E341-BE7E-60B5F2AD2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6939" y="8187243"/>
            <a:ext cx="970816" cy="970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5C099C-876A-F645-8A9E-094FE823D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6939" y="5990912"/>
            <a:ext cx="970816" cy="9708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EFDB7E9-C0AB-DF46-B612-D7EBC3FF647B}"/>
              </a:ext>
            </a:extLst>
          </p:cNvPr>
          <p:cNvGrpSpPr/>
          <p:nvPr/>
        </p:nvGrpSpPr>
        <p:grpSpPr>
          <a:xfrm>
            <a:off x="12376939" y="3783118"/>
            <a:ext cx="961852" cy="980349"/>
            <a:chOff x="9585161" y="3138389"/>
            <a:chExt cx="961852" cy="980349"/>
          </a:xfrm>
        </p:grpSpPr>
        <p:pic>
          <p:nvPicPr>
            <p:cNvPr id="22" name="Picture 21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99403D1E-D865-1D46-9668-14963BD9E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D7C35-9208-C043-BDDA-7076FB151B18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B5AB6B-6BFF-8D4C-98AB-72E477C11FFD}"/>
              </a:ext>
            </a:extLst>
          </p:cNvPr>
          <p:cNvGrpSpPr/>
          <p:nvPr/>
        </p:nvGrpSpPr>
        <p:grpSpPr>
          <a:xfrm>
            <a:off x="12394467" y="2674526"/>
            <a:ext cx="970817" cy="989487"/>
            <a:chOff x="9622659" y="2051155"/>
            <a:chExt cx="970817" cy="9894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1228F05-896A-F144-96A4-9F496108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67D7859-F2BD-8743-829F-5D4F5EEDF78D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A picture containing animal&#10;&#10;Description automatically generated">
            <a:extLst>
              <a:ext uri="{FF2B5EF4-FFF2-40B4-BE49-F238E27FC236}">
                <a16:creationId xmlns:a16="http://schemas.microsoft.com/office/drawing/2014/main" id="{E7ECA295-D0D9-4A4C-8ABA-B6F4E40DC6C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>
            <a:off x="12380240" y="-619174"/>
            <a:ext cx="970817" cy="970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CD1C3-D965-A44A-90EC-BF3A813542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9068" y="480928"/>
            <a:ext cx="970816" cy="9708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A69CD6-28B7-774B-A976-750431DAD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9068" y="-1715403"/>
            <a:ext cx="970816" cy="970816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A8DFB72-4BB1-C94C-B2A3-BCBC7C56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6596" y="1586680"/>
            <a:ext cx="970816" cy="9708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9703FB-AD95-8846-825A-FA6A998A4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4114" y="6531143"/>
            <a:ext cx="970816" cy="9708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793460-AF4D-CC44-BE59-B1B734B5BA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54114" y="7631244"/>
            <a:ext cx="970816" cy="97081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3C2EA7EB-D28E-AD4C-9591-B21FF84C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641" y="-624161"/>
            <a:ext cx="970816" cy="970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5F51FEA-CAAB-D54E-A6C8-AB706F1D7C53}"/>
              </a:ext>
            </a:extLst>
          </p:cNvPr>
          <p:cNvGrpSpPr/>
          <p:nvPr/>
        </p:nvGrpSpPr>
        <p:grpSpPr>
          <a:xfrm>
            <a:off x="15354114" y="5423450"/>
            <a:ext cx="961852" cy="980349"/>
            <a:chOff x="9585161" y="3138389"/>
            <a:chExt cx="961852" cy="980349"/>
          </a:xfrm>
        </p:grpSpPr>
        <p:pic>
          <p:nvPicPr>
            <p:cNvPr id="35" name="Picture 34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7C80501C-5B0B-0846-AC26-30E674516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9BCFF5-D403-944F-9971-2BB94C310195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B0C199-76CE-4A4D-A3E9-C2F8D292FA73}"/>
              </a:ext>
            </a:extLst>
          </p:cNvPr>
          <p:cNvGrpSpPr/>
          <p:nvPr/>
        </p:nvGrpSpPr>
        <p:grpSpPr>
          <a:xfrm>
            <a:off x="15371642" y="4314858"/>
            <a:ext cx="970817" cy="989487"/>
            <a:chOff x="9622659" y="2051155"/>
            <a:chExt cx="970817" cy="98948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C322D2E-5C97-4047-8BC3-2D70A7DA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403EFB-91D0-6D4D-A0D3-A313BF8D9D71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05C4F2-6FBD-0D41-BB0E-DC04FFF7E657}"/>
              </a:ext>
            </a:extLst>
          </p:cNvPr>
          <p:cNvGrpSpPr/>
          <p:nvPr/>
        </p:nvGrpSpPr>
        <p:grpSpPr>
          <a:xfrm>
            <a:off x="13387675" y="6534247"/>
            <a:ext cx="970817" cy="989487"/>
            <a:chOff x="9622659" y="2051155"/>
            <a:chExt cx="970817" cy="98948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9B3AC93-A896-9446-82E0-A467CB31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6B6635-D21F-AF44-A535-AC410EF624B0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C4C5F6A-B56A-454E-A24C-7DBF6639A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5770" y="2697213"/>
            <a:ext cx="970816" cy="970816"/>
          </a:xfrm>
          <a:prstGeom prst="rect">
            <a:avLst/>
          </a:prstGeom>
        </p:spPr>
      </p:pic>
      <p:pic>
        <p:nvPicPr>
          <p:cNvPr id="44" name="Picture 43" descr="A picture containing animal&#10;&#10;Description automatically generated">
            <a:extLst>
              <a:ext uri="{FF2B5EF4-FFF2-40B4-BE49-F238E27FC236}">
                <a16:creationId xmlns:a16="http://schemas.microsoft.com/office/drawing/2014/main" id="{8A9B366F-EA4D-094E-8F6E-0743C3B5F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6942" y="4893543"/>
            <a:ext cx="970817" cy="9708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E3EB600-0730-5446-A3A2-A1120BE5B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5770" y="3797314"/>
            <a:ext cx="970816" cy="97081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9C03D7B-75CB-6940-B00B-6031EC1D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298" y="7099397"/>
            <a:ext cx="970816" cy="970816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8814BBB9-3BC9-F642-91F4-4392E810C0C7}"/>
              </a:ext>
            </a:extLst>
          </p:cNvPr>
          <p:cNvGrpSpPr/>
          <p:nvPr/>
        </p:nvGrpSpPr>
        <p:grpSpPr>
          <a:xfrm>
            <a:off x="14365770" y="1589520"/>
            <a:ext cx="961852" cy="980349"/>
            <a:chOff x="9585161" y="3138389"/>
            <a:chExt cx="961852" cy="980349"/>
          </a:xfrm>
        </p:grpSpPr>
        <p:pic>
          <p:nvPicPr>
            <p:cNvPr id="49" name="Picture 48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765127D0-15BC-104D-8AE0-A7D4FCBE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4000"/>
            </a:blip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4F7F3B-4861-DA4D-8153-87FBC2B9DE86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7D7280-D92A-F946-AAA6-C28DFB840763}"/>
              </a:ext>
            </a:extLst>
          </p:cNvPr>
          <p:cNvGrpSpPr/>
          <p:nvPr/>
        </p:nvGrpSpPr>
        <p:grpSpPr>
          <a:xfrm>
            <a:off x="14383298" y="480928"/>
            <a:ext cx="970817" cy="989487"/>
            <a:chOff x="9622659" y="2051155"/>
            <a:chExt cx="970817" cy="98948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05BC3F2-02D9-8C4F-815E-1B44AEC0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E56F8A2-1007-8D44-BA7F-48DE1D23A858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 58">
            <a:extLst>
              <a:ext uri="{FF2B5EF4-FFF2-40B4-BE49-F238E27FC236}">
                <a16:creationId xmlns:a16="http://schemas.microsoft.com/office/drawing/2014/main" id="{7091A106-4747-DB41-B3AF-A31CDE0A5C39}"/>
              </a:ext>
            </a:extLst>
          </p:cNvPr>
          <p:cNvSpPr/>
          <p:nvPr/>
        </p:nvSpPr>
        <p:spPr>
          <a:xfrm>
            <a:off x="14244446" y="6326119"/>
            <a:ext cx="139700" cy="91657"/>
          </a:xfrm>
          <a:custGeom>
            <a:avLst/>
            <a:gdLst>
              <a:gd name="connsiteX0" fmla="*/ 0 w 152400"/>
              <a:gd name="connsiteY0" fmla="*/ 0 h 82550"/>
              <a:gd name="connsiteX1" fmla="*/ 152400 w 152400"/>
              <a:gd name="connsiteY1" fmla="*/ 0 h 82550"/>
              <a:gd name="connsiteX2" fmla="*/ 136525 w 152400"/>
              <a:gd name="connsiteY2" fmla="*/ 25400 h 82550"/>
              <a:gd name="connsiteX3" fmla="*/ 133350 w 152400"/>
              <a:gd name="connsiteY3" fmla="*/ 44450 h 82550"/>
              <a:gd name="connsiteX4" fmla="*/ 133350 w 152400"/>
              <a:gd name="connsiteY4" fmla="*/ 44450 h 82550"/>
              <a:gd name="connsiteX5" fmla="*/ 127000 w 152400"/>
              <a:gd name="connsiteY5" fmla="*/ 82550 h 82550"/>
              <a:gd name="connsiteX6" fmla="*/ 9525 w 152400"/>
              <a:gd name="connsiteY6" fmla="*/ 82550 h 82550"/>
              <a:gd name="connsiteX7" fmla="*/ 0 w 152400"/>
              <a:gd name="connsiteY7" fmla="*/ 0 h 82550"/>
              <a:gd name="connsiteX0" fmla="*/ 0 w 136525"/>
              <a:gd name="connsiteY0" fmla="*/ 0 h 82550"/>
              <a:gd name="connsiteX1" fmla="*/ 136525 w 136525"/>
              <a:gd name="connsiteY1" fmla="*/ 2860 h 82550"/>
              <a:gd name="connsiteX2" fmla="*/ 136525 w 136525"/>
              <a:gd name="connsiteY2" fmla="*/ 25400 h 82550"/>
              <a:gd name="connsiteX3" fmla="*/ 133350 w 136525"/>
              <a:gd name="connsiteY3" fmla="*/ 44450 h 82550"/>
              <a:gd name="connsiteX4" fmla="*/ 133350 w 136525"/>
              <a:gd name="connsiteY4" fmla="*/ 44450 h 82550"/>
              <a:gd name="connsiteX5" fmla="*/ 127000 w 136525"/>
              <a:gd name="connsiteY5" fmla="*/ 82550 h 82550"/>
              <a:gd name="connsiteX6" fmla="*/ 9525 w 136525"/>
              <a:gd name="connsiteY6" fmla="*/ 82550 h 82550"/>
              <a:gd name="connsiteX7" fmla="*/ 0 w 136525"/>
              <a:gd name="connsiteY7" fmla="*/ 0 h 82550"/>
              <a:gd name="connsiteX0" fmla="*/ 0 w 149225"/>
              <a:gd name="connsiteY0" fmla="*/ 0 h 82550"/>
              <a:gd name="connsiteX1" fmla="*/ 149225 w 149225"/>
              <a:gd name="connsiteY1" fmla="*/ 1 h 82550"/>
              <a:gd name="connsiteX2" fmla="*/ 136525 w 149225"/>
              <a:gd name="connsiteY2" fmla="*/ 25400 h 82550"/>
              <a:gd name="connsiteX3" fmla="*/ 133350 w 149225"/>
              <a:gd name="connsiteY3" fmla="*/ 44450 h 82550"/>
              <a:gd name="connsiteX4" fmla="*/ 133350 w 149225"/>
              <a:gd name="connsiteY4" fmla="*/ 44450 h 82550"/>
              <a:gd name="connsiteX5" fmla="*/ 127000 w 149225"/>
              <a:gd name="connsiteY5" fmla="*/ 82550 h 82550"/>
              <a:gd name="connsiteX6" fmla="*/ 9525 w 149225"/>
              <a:gd name="connsiteY6" fmla="*/ 82550 h 82550"/>
              <a:gd name="connsiteX7" fmla="*/ 0 w 149225"/>
              <a:gd name="connsiteY7" fmla="*/ 0 h 82550"/>
              <a:gd name="connsiteX0" fmla="*/ 0 w 146050"/>
              <a:gd name="connsiteY0" fmla="*/ 0 h 82550"/>
              <a:gd name="connsiteX1" fmla="*/ 146050 w 146050"/>
              <a:gd name="connsiteY1" fmla="*/ 2860 h 82550"/>
              <a:gd name="connsiteX2" fmla="*/ 136525 w 146050"/>
              <a:gd name="connsiteY2" fmla="*/ 25400 h 82550"/>
              <a:gd name="connsiteX3" fmla="*/ 133350 w 146050"/>
              <a:gd name="connsiteY3" fmla="*/ 44450 h 82550"/>
              <a:gd name="connsiteX4" fmla="*/ 133350 w 146050"/>
              <a:gd name="connsiteY4" fmla="*/ 44450 h 82550"/>
              <a:gd name="connsiteX5" fmla="*/ 127000 w 146050"/>
              <a:gd name="connsiteY5" fmla="*/ 82550 h 82550"/>
              <a:gd name="connsiteX6" fmla="*/ 9525 w 146050"/>
              <a:gd name="connsiteY6" fmla="*/ 82550 h 82550"/>
              <a:gd name="connsiteX7" fmla="*/ 0 w 146050"/>
              <a:gd name="connsiteY7" fmla="*/ 0 h 82550"/>
              <a:gd name="connsiteX0" fmla="*/ 0 w 139700"/>
              <a:gd name="connsiteY0" fmla="*/ 0 h 82550"/>
              <a:gd name="connsiteX1" fmla="*/ 139700 w 139700"/>
              <a:gd name="connsiteY1" fmla="*/ 1 h 82550"/>
              <a:gd name="connsiteX2" fmla="*/ 136525 w 139700"/>
              <a:gd name="connsiteY2" fmla="*/ 25400 h 82550"/>
              <a:gd name="connsiteX3" fmla="*/ 133350 w 139700"/>
              <a:gd name="connsiteY3" fmla="*/ 44450 h 82550"/>
              <a:gd name="connsiteX4" fmla="*/ 133350 w 139700"/>
              <a:gd name="connsiteY4" fmla="*/ 44450 h 82550"/>
              <a:gd name="connsiteX5" fmla="*/ 127000 w 139700"/>
              <a:gd name="connsiteY5" fmla="*/ 82550 h 82550"/>
              <a:gd name="connsiteX6" fmla="*/ 9525 w 139700"/>
              <a:gd name="connsiteY6" fmla="*/ 82550 h 82550"/>
              <a:gd name="connsiteX7" fmla="*/ 0 w 139700"/>
              <a:gd name="connsiteY7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00" h="82550">
                <a:moveTo>
                  <a:pt x="0" y="0"/>
                </a:moveTo>
                <a:lnTo>
                  <a:pt x="139700" y="1"/>
                </a:lnTo>
                <a:lnTo>
                  <a:pt x="136525" y="25400"/>
                </a:lnTo>
                <a:lnTo>
                  <a:pt x="133350" y="44450"/>
                </a:lnTo>
                <a:lnTo>
                  <a:pt x="133350" y="44450"/>
                </a:lnTo>
                <a:lnTo>
                  <a:pt x="127000" y="82550"/>
                </a:lnTo>
                <a:lnTo>
                  <a:pt x="9525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2EC09-D6EE-49AA-BCE7-9AB85216F9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33502">
            <a:off x="2756621" y="7615902"/>
            <a:ext cx="8150757" cy="564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FC5ACF-B32F-45F4-8967-0E0F398C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3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1BC"/>
                </a:solidFill>
                <a:latin typeface="Century Gothic" panose="020B0502020202020204" pitchFamily="34" charset="0"/>
              </a:rPr>
              <a:t>PRODUCT</a:t>
            </a:r>
            <a:r>
              <a:rPr lang="en-US" sz="40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71BC"/>
                </a:solidFill>
                <a:latin typeface="Century Gothic" panose="020B0502020202020204" pitchFamily="34" charset="0"/>
              </a:rPr>
              <a:t>1</a:t>
            </a:r>
            <a:r>
              <a:rPr lang="en-US" sz="20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71BC"/>
                </a:solidFill>
                <a:latin typeface="Century Gothic" panose="020B0502020202020204" pitchFamily="34" charset="0"/>
              </a:rPr>
              <a:t>-</a:t>
            </a:r>
            <a:r>
              <a:rPr lang="en-US" sz="20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71BC"/>
                </a:solidFill>
                <a:latin typeface="Century Gothic" panose="020B0502020202020204" pitchFamily="34" charset="0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3080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27FC0-CF56-874C-8DCD-E855F8311EC8}"/>
              </a:ext>
            </a:extLst>
          </p:cNvPr>
          <p:cNvCxnSpPr>
            <a:cxnSpLocks/>
          </p:cNvCxnSpPr>
          <p:nvPr/>
        </p:nvCxnSpPr>
        <p:spPr>
          <a:xfrm>
            <a:off x="9301790" y="4667787"/>
            <a:ext cx="1578971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764AD489-8D81-9949-BD7D-E765C9C2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335" y="4497114"/>
            <a:ext cx="617474" cy="10995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2DF838-AA95-F045-BF6E-79E4E7A8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162" y="4496520"/>
            <a:ext cx="617474" cy="1099566"/>
          </a:xfrm>
          <a:prstGeom prst="rect">
            <a:avLst/>
          </a:prstGeom>
          <a:solidFill>
            <a:srgbClr val="2D6DA5">
              <a:alpha val="60000"/>
            </a:srgbClr>
          </a:solidFill>
          <a:ln w="6350">
            <a:solidFill>
              <a:srgbClr val="2D6DA5">
                <a:alpha val="60000"/>
              </a:srgbClr>
            </a:solidFill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7D0DC9D-18D9-824D-A00E-00E5AD58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905" y="4496453"/>
            <a:ext cx="617474" cy="10995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5E60A4-DEDA-E145-BC27-984AE27D8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597" y="4496520"/>
            <a:ext cx="617474" cy="1099566"/>
          </a:xfrm>
          <a:prstGeom prst="rect">
            <a:avLst/>
          </a:prstGeom>
          <a:solidFill>
            <a:srgbClr val="2D6DA5">
              <a:alpha val="60000"/>
            </a:srgbClr>
          </a:solidFill>
          <a:ln w="6350">
            <a:solidFill>
              <a:srgbClr val="2D6DA5">
                <a:alpha val="60000"/>
              </a:srgbClr>
            </a:solidFill>
          </a:ln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B3607A6-28D3-694C-89C7-63E27327BA88}"/>
              </a:ext>
            </a:extLst>
          </p:cNvPr>
          <p:cNvCxnSpPr>
            <a:cxnSpLocks/>
          </p:cNvCxnSpPr>
          <p:nvPr/>
        </p:nvCxnSpPr>
        <p:spPr>
          <a:xfrm>
            <a:off x="8284039" y="4357451"/>
            <a:ext cx="0" cy="134792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67543FA-998A-0742-AC50-8E6F0AB7D9CF}"/>
              </a:ext>
            </a:extLst>
          </p:cNvPr>
          <p:cNvCxnSpPr>
            <a:cxnSpLocks/>
          </p:cNvCxnSpPr>
          <p:nvPr/>
        </p:nvCxnSpPr>
        <p:spPr>
          <a:xfrm>
            <a:off x="7267950" y="3254908"/>
            <a:ext cx="4001304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394302-A4D9-C540-9857-A3479428F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93" y="3035745"/>
            <a:ext cx="617474" cy="109956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9E3E6F-FBDC-0D47-B616-4236106BB1D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18" y="4754598"/>
            <a:ext cx="431063" cy="431063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0A50AA1-6D48-D344-885E-B55E4AC93C80}"/>
              </a:ext>
            </a:extLst>
          </p:cNvPr>
          <p:cNvCxnSpPr>
            <a:cxnSpLocks/>
          </p:cNvCxnSpPr>
          <p:nvPr/>
        </p:nvCxnSpPr>
        <p:spPr>
          <a:xfrm>
            <a:off x="5952461" y="3257893"/>
            <a:ext cx="981772" cy="0"/>
          </a:xfrm>
          <a:prstGeom prst="straightConnector1">
            <a:avLst/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DA30623-397D-EB45-8624-532A7B651A2F}"/>
              </a:ext>
            </a:extLst>
          </p:cNvPr>
          <p:cNvCxnSpPr>
            <a:cxnSpLocks/>
          </p:cNvCxnSpPr>
          <p:nvPr/>
        </p:nvCxnSpPr>
        <p:spPr>
          <a:xfrm>
            <a:off x="4719899" y="3256693"/>
            <a:ext cx="1049207" cy="0"/>
          </a:xfrm>
          <a:prstGeom prst="straightConnector1">
            <a:avLst/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47CE0B-4563-4B45-9266-3956BB873509}"/>
              </a:ext>
            </a:extLst>
          </p:cNvPr>
          <p:cNvCxnSpPr/>
          <p:nvPr/>
        </p:nvCxnSpPr>
        <p:spPr>
          <a:xfrm>
            <a:off x="3663036" y="1654086"/>
            <a:ext cx="0" cy="1389888"/>
          </a:xfrm>
          <a:prstGeom prst="straightConnector1">
            <a:avLst/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B6A5392-C6FE-7B4D-A19E-F4B1FB603C15}"/>
              </a:ext>
            </a:extLst>
          </p:cNvPr>
          <p:cNvCxnSpPr>
            <a:cxnSpLocks/>
          </p:cNvCxnSpPr>
          <p:nvPr/>
        </p:nvCxnSpPr>
        <p:spPr>
          <a:xfrm>
            <a:off x="7244167" y="4102022"/>
            <a:ext cx="0" cy="237843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6A898C1-E9AB-8944-9AFA-7A3C779E621F}"/>
              </a:ext>
            </a:extLst>
          </p:cNvPr>
          <p:cNvCxnSpPr>
            <a:cxnSpLocks/>
          </p:cNvCxnSpPr>
          <p:nvPr/>
        </p:nvCxnSpPr>
        <p:spPr>
          <a:xfrm>
            <a:off x="7939363" y="4102902"/>
            <a:ext cx="0" cy="237843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F6C0B5E-5637-244E-9491-98E7FBFCC543}"/>
              </a:ext>
            </a:extLst>
          </p:cNvPr>
          <p:cNvCxnSpPr>
            <a:cxnSpLocks/>
          </p:cNvCxnSpPr>
          <p:nvPr/>
        </p:nvCxnSpPr>
        <p:spPr>
          <a:xfrm>
            <a:off x="8641480" y="4102902"/>
            <a:ext cx="0" cy="237843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47956DD-9A03-3F49-A6D2-6E37DD544E2F}"/>
              </a:ext>
            </a:extLst>
          </p:cNvPr>
          <p:cNvCxnSpPr>
            <a:cxnSpLocks/>
          </p:cNvCxnSpPr>
          <p:nvPr/>
        </p:nvCxnSpPr>
        <p:spPr>
          <a:xfrm>
            <a:off x="9343155" y="4102902"/>
            <a:ext cx="0" cy="237843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D36E69-E281-6C4B-B383-8A8916A27D1D}"/>
              </a:ext>
            </a:extLst>
          </p:cNvPr>
          <p:cNvCxnSpPr>
            <a:cxnSpLocks/>
          </p:cNvCxnSpPr>
          <p:nvPr/>
        </p:nvCxnSpPr>
        <p:spPr>
          <a:xfrm>
            <a:off x="10049339" y="4106170"/>
            <a:ext cx="0" cy="237843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AFAB6D9-74CA-5740-95EA-4E6A81398D4A}"/>
              </a:ext>
            </a:extLst>
          </p:cNvPr>
          <p:cNvSpPr/>
          <p:nvPr/>
        </p:nvSpPr>
        <p:spPr>
          <a:xfrm>
            <a:off x="9751198" y="7620172"/>
            <a:ext cx="1933392" cy="1933392"/>
          </a:xfrm>
          <a:prstGeom prst="ellipse">
            <a:avLst/>
          </a:prstGeom>
          <a:solidFill>
            <a:srgbClr val="2D6DA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B1C96A-DD66-4742-A2F0-188B9D605A98}"/>
              </a:ext>
            </a:extLst>
          </p:cNvPr>
          <p:cNvCxnSpPr>
            <a:cxnSpLocks/>
          </p:cNvCxnSpPr>
          <p:nvPr/>
        </p:nvCxnSpPr>
        <p:spPr>
          <a:xfrm>
            <a:off x="5193411" y="2159472"/>
            <a:ext cx="605692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6758962-00BA-2848-A0AF-FF41EB61168F}"/>
              </a:ext>
            </a:extLst>
          </p:cNvPr>
          <p:cNvCxnSpPr>
            <a:cxnSpLocks/>
          </p:cNvCxnSpPr>
          <p:nvPr/>
        </p:nvCxnSpPr>
        <p:spPr>
          <a:xfrm>
            <a:off x="3484042" y="4125293"/>
            <a:ext cx="0" cy="237843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8C9D6D42-7AF2-8B49-9CD9-8098E29710C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36422" y="2471381"/>
            <a:ext cx="1252728" cy="205238"/>
          </a:xfrm>
          <a:prstGeom prst="bentConnector3">
            <a:avLst>
              <a:gd name="adj1" fmla="val 83323"/>
            </a:avLst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FB1EFBD-6565-AD49-8275-9E33A0BF3C78}"/>
              </a:ext>
            </a:extLst>
          </p:cNvPr>
          <p:cNvCxnSpPr>
            <a:cxnSpLocks/>
          </p:cNvCxnSpPr>
          <p:nvPr/>
        </p:nvCxnSpPr>
        <p:spPr>
          <a:xfrm rot="16200000" flipV="1">
            <a:off x="2575316" y="2468066"/>
            <a:ext cx="1252728" cy="205238"/>
          </a:xfrm>
          <a:prstGeom prst="bentConnector3">
            <a:avLst>
              <a:gd name="adj1" fmla="val 83323"/>
            </a:avLst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2F6BF564-7B82-D244-BBA3-9CF12A295CF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80387" y="2511336"/>
            <a:ext cx="1248176" cy="208829"/>
          </a:xfrm>
          <a:prstGeom prst="bentConnector3">
            <a:avLst>
              <a:gd name="adj1" fmla="val 87295"/>
            </a:avLst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D3F83F-00DA-7543-AB68-3CF861CC0C0C}"/>
              </a:ext>
            </a:extLst>
          </p:cNvPr>
          <p:cNvCxnSpPr>
            <a:cxnSpLocks/>
          </p:cNvCxnSpPr>
          <p:nvPr/>
        </p:nvCxnSpPr>
        <p:spPr>
          <a:xfrm>
            <a:off x="712402" y="3248812"/>
            <a:ext cx="351226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73C89F-4E57-8F42-9987-6A579140E551}"/>
              </a:ext>
            </a:extLst>
          </p:cNvPr>
          <p:cNvCxnSpPr>
            <a:cxnSpLocks/>
          </p:cNvCxnSpPr>
          <p:nvPr/>
        </p:nvCxnSpPr>
        <p:spPr>
          <a:xfrm>
            <a:off x="3484042" y="3248812"/>
            <a:ext cx="1424848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101D67FE-A1A0-8E4C-BE5D-3A2DE59013E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43955" y="2520311"/>
            <a:ext cx="1248176" cy="208829"/>
          </a:xfrm>
          <a:prstGeom prst="bentConnector3">
            <a:avLst>
              <a:gd name="adj1" fmla="val 87295"/>
            </a:avLst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AE6212E-8E66-F948-B1B4-515EED4EDDFB}"/>
              </a:ext>
            </a:extLst>
          </p:cNvPr>
          <p:cNvCxnSpPr>
            <a:cxnSpLocks/>
          </p:cNvCxnSpPr>
          <p:nvPr/>
        </p:nvCxnSpPr>
        <p:spPr>
          <a:xfrm>
            <a:off x="1466963" y="2154303"/>
            <a:ext cx="1571008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7A2F1E37-3ABC-6E4F-9A50-7A66A7DB7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23834" y="5842331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F0C323-BE49-E945-B413-3156B5F5F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64841" y="935850"/>
            <a:ext cx="1275364" cy="249315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B94DED-2763-8242-8B36-A19BC162F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14049" y="935850"/>
            <a:ext cx="1319452" cy="2493150"/>
          </a:xfrm>
          <a:prstGeom prst="rect">
            <a:avLst/>
          </a:prstGeom>
        </p:spPr>
      </p:pic>
      <p:pic>
        <p:nvPicPr>
          <p:cNvPr id="20" name="Picture 19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276E93F-D0F1-2A44-BF7D-27C93066BC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0197" y="3039498"/>
            <a:ext cx="623820" cy="1110868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89BDF5EF-5539-E543-86A7-3783DFF2E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348" y="3039498"/>
            <a:ext cx="623820" cy="1110868"/>
          </a:xfrm>
          <a:prstGeom prst="rect">
            <a:avLst/>
          </a:prstGeom>
        </p:spPr>
      </p:pic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0CB2041A-CD78-6044-84CB-4DB7AD3048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2705" y="3042539"/>
            <a:ext cx="623820" cy="1110868"/>
          </a:xfrm>
          <a:prstGeom prst="rect">
            <a:avLst/>
          </a:prstGeom>
        </p:spPr>
      </p:pic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id="{CB31B0BD-FE0B-184D-B0E9-EC18AA27B0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233" y="3039498"/>
            <a:ext cx="623820" cy="11108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A088EC7-8636-224C-953B-A3B1F46E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PRODUCT</a:t>
            </a:r>
            <a:r>
              <a:rPr lang="en-US" sz="32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1</a:t>
            </a:r>
            <a:r>
              <a:rPr lang="en-US" sz="16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-</a:t>
            </a:r>
            <a:r>
              <a:rPr lang="en-US" sz="16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CUSTOMER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BCC8F9-68FC-6541-A8C6-D1695C602E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8499" y="3039498"/>
            <a:ext cx="623820" cy="111086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2BB6C7-3864-6041-A538-99E71756F3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9134" y="3039498"/>
            <a:ext cx="623820" cy="1110868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10A71D-2DAD-374A-9141-69DF8D04DD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35183" y="3039498"/>
            <a:ext cx="623820" cy="1110868"/>
          </a:xfrm>
          <a:prstGeom prst="rect">
            <a:avLst/>
          </a:prstGeom>
        </p:spPr>
      </p:pic>
      <p:pic>
        <p:nvPicPr>
          <p:cNvPr id="19" name="Picture 18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1E960DD6-CB15-9F45-B60E-C52C763EE6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8152" y="7290751"/>
            <a:ext cx="623820" cy="1110868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9BD0AC-C6AD-254A-AB04-425F5A0DE6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83221" y="7288523"/>
            <a:ext cx="623820" cy="1110868"/>
          </a:xfrm>
          <a:prstGeom prst="rect">
            <a:avLst/>
          </a:prstGeom>
        </p:spPr>
      </p:pic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3E66F050-1FA4-E04C-8AF6-17377D0D52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07662" y="7146296"/>
            <a:ext cx="623820" cy="1110868"/>
          </a:xfrm>
          <a:prstGeom prst="rect">
            <a:avLst/>
          </a:prstGeom>
        </p:spPr>
      </p:pic>
      <p:pic>
        <p:nvPicPr>
          <p:cNvPr id="31" name="Picture 30" descr="A close up of a map&#10;&#10;Description automatically generated">
            <a:extLst>
              <a:ext uri="{FF2B5EF4-FFF2-40B4-BE49-F238E27FC236}">
                <a16:creationId xmlns:a16="http://schemas.microsoft.com/office/drawing/2014/main" id="{D81C45D8-2438-5B46-B322-46C4CE0C12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35937" y="7146296"/>
            <a:ext cx="623820" cy="11108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A690AE0-67D4-8044-913C-FC694F717C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112130" y="4580805"/>
            <a:ext cx="623820" cy="1110868"/>
          </a:xfrm>
          <a:prstGeom prst="rect">
            <a:avLst/>
          </a:prstGeom>
        </p:spPr>
      </p:pic>
      <p:pic>
        <p:nvPicPr>
          <p:cNvPr id="47" name="Picture 4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8D82F8-FABB-114B-94E9-0381A95DC1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63881" y="1851576"/>
            <a:ext cx="623820" cy="1110868"/>
          </a:xfrm>
          <a:prstGeom prst="rect">
            <a:avLst/>
          </a:prstGeom>
        </p:spPr>
      </p:pic>
      <p:pic>
        <p:nvPicPr>
          <p:cNvPr id="49" name="Picture 4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81F744-37F5-1B46-98C7-C085EBA2DE9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7272" y="1851577"/>
            <a:ext cx="623820" cy="1110868"/>
          </a:xfrm>
          <a:prstGeom prst="rect">
            <a:avLst/>
          </a:prstGeom>
        </p:spPr>
      </p:pic>
      <p:pic>
        <p:nvPicPr>
          <p:cNvPr id="51" name="Picture 5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E0D48F-55F9-CB4F-957B-C255C44D227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0663" y="1858732"/>
            <a:ext cx="623820" cy="1110868"/>
          </a:xfrm>
          <a:prstGeom prst="rect">
            <a:avLst/>
          </a:prstGeom>
        </p:spPr>
      </p:pic>
      <p:pic>
        <p:nvPicPr>
          <p:cNvPr id="53" name="Picture 5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ED4B48-1E58-3746-9810-9385D9C5FB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26942" y="1851576"/>
            <a:ext cx="623820" cy="1110868"/>
          </a:xfrm>
          <a:prstGeom prst="rect">
            <a:avLst/>
          </a:prstGeom>
        </p:spPr>
      </p:pic>
      <p:pic>
        <p:nvPicPr>
          <p:cNvPr id="55" name="Picture 5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3B1A39-CB4E-4C42-8A31-68FD6737B0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34142" y="3039498"/>
            <a:ext cx="623820" cy="1110868"/>
          </a:xfrm>
          <a:prstGeom prst="rect">
            <a:avLst/>
          </a:prstGeom>
        </p:spPr>
      </p:pic>
      <p:pic>
        <p:nvPicPr>
          <p:cNvPr id="57" name="Picture 5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77F00C-F5EE-9A43-A33F-F8AB3545C11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29890" y="1851576"/>
            <a:ext cx="623820" cy="11108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891095-8DE3-4D48-84AD-DAB3B061EB4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1793" y="4343321"/>
            <a:ext cx="339782" cy="339782"/>
          </a:xfrm>
          <a:prstGeom prst="rect">
            <a:avLst/>
          </a:prstGeom>
        </p:spPr>
      </p:pic>
      <p:pic>
        <p:nvPicPr>
          <p:cNvPr id="32" name="Picture 31" descr="A picture containing animal&#10;&#10;Description automatically generated">
            <a:extLst>
              <a:ext uri="{FF2B5EF4-FFF2-40B4-BE49-F238E27FC236}">
                <a16:creationId xmlns:a16="http://schemas.microsoft.com/office/drawing/2014/main" id="{E247B259-83F1-C64A-A5A2-609F5DD748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58472" y="4351314"/>
            <a:ext cx="339782" cy="33978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C77797A-3FB4-FB41-872B-D240E971426E}"/>
              </a:ext>
            </a:extLst>
          </p:cNvPr>
          <p:cNvGrpSpPr/>
          <p:nvPr/>
        </p:nvGrpSpPr>
        <p:grpSpPr>
          <a:xfrm>
            <a:off x="4414140" y="4343321"/>
            <a:ext cx="336648" cy="343124"/>
            <a:chOff x="9585161" y="3138389"/>
            <a:chExt cx="961852" cy="980349"/>
          </a:xfrm>
        </p:grpSpPr>
        <p:pic>
          <p:nvPicPr>
            <p:cNvPr id="34" name="Picture 33" descr="A picture containing athletic game&#10;&#10;Description automatically generated">
              <a:extLst>
                <a:ext uri="{FF2B5EF4-FFF2-40B4-BE49-F238E27FC236}">
                  <a16:creationId xmlns:a16="http://schemas.microsoft.com/office/drawing/2014/main" id="{15767C4E-4B63-254E-A9C8-EBA561308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9585161" y="3138389"/>
              <a:ext cx="961852" cy="980349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6587678-B5DC-9044-BCEA-E061698C7119}"/>
                </a:ext>
              </a:extLst>
            </p:cNvPr>
            <p:cNvSpPr/>
            <p:nvPr/>
          </p:nvSpPr>
          <p:spPr>
            <a:xfrm>
              <a:off x="9632890" y="3186822"/>
              <a:ext cx="859805" cy="875016"/>
            </a:xfrm>
            <a:prstGeom prst="ellipse">
              <a:avLst/>
            </a:prstGeom>
            <a:solidFill>
              <a:srgbClr val="0071BC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611A0C0-3EAA-4A4C-A1A1-C7EB4890688C}"/>
              </a:ext>
            </a:extLst>
          </p:cNvPr>
          <p:cNvPicPr>
            <a:picLocks noChangeAspect="1"/>
          </p:cNvPicPr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596386" y="4347188"/>
            <a:ext cx="339782" cy="3397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6088ACE-EDC2-944A-8831-46A4BDF7FCA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23254" y="4347188"/>
            <a:ext cx="339782" cy="339782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EE138E37-65C6-F741-8C8F-F8B49BE0FF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89446" y="4343321"/>
            <a:ext cx="339782" cy="339782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1F153B6-9613-844D-BF02-2B534A504F7D}"/>
              </a:ext>
            </a:extLst>
          </p:cNvPr>
          <p:cNvGrpSpPr/>
          <p:nvPr/>
        </p:nvGrpSpPr>
        <p:grpSpPr>
          <a:xfrm>
            <a:off x="2234227" y="4356037"/>
            <a:ext cx="339786" cy="346320"/>
            <a:chOff x="9622659" y="2051155"/>
            <a:chExt cx="970817" cy="98948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237A9BE-8764-ED4C-9C96-83263B7E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9622659" y="2051155"/>
              <a:ext cx="970817" cy="989487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D5CDE19-2667-9943-8B05-96469511B12D}"/>
                </a:ext>
              </a:extLst>
            </p:cNvPr>
            <p:cNvSpPr/>
            <p:nvPr/>
          </p:nvSpPr>
          <p:spPr>
            <a:xfrm>
              <a:off x="9653139" y="2101667"/>
              <a:ext cx="892941" cy="888093"/>
            </a:xfrm>
            <a:prstGeom prst="ellipse">
              <a:avLst/>
            </a:prstGeom>
            <a:solidFill>
              <a:srgbClr val="0071BC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428262E0-05D9-AA49-93FE-A35E48A38543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211">
            <a:off x="3318153" y="4678071"/>
            <a:ext cx="431743" cy="431743"/>
          </a:xfrm>
          <a:prstGeom prst="rect">
            <a:avLst/>
          </a:prstGeom>
        </p:spPr>
      </p:pic>
      <p:pic>
        <p:nvPicPr>
          <p:cNvPr id="67" name="Picture 6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452CFA-D61A-0C4C-8CB7-89EEC13BC24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686873" y="4496520"/>
            <a:ext cx="611169" cy="1088338"/>
          </a:xfrm>
          <a:prstGeom prst="rect">
            <a:avLst/>
          </a:prstGeom>
          <a:solidFill>
            <a:srgbClr val="2D6DA5">
              <a:alpha val="60000"/>
            </a:srgbClr>
          </a:solidFill>
          <a:ln w="6350">
            <a:solidFill>
              <a:srgbClr val="2D6DA5">
                <a:alpha val="60000"/>
              </a:srgb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01CC51-A023-CC42-A1E2-1F38E48A832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971694" y="4495153"/>
            <a:ext cx="610223" cy="1086653"/>
          </a:xfrm>
          <a:prstGeom prst="rect">
            <a:avLst/>
          </a:prstGeom>
          <a:solidFill>
            <a:srgbClr val="2D6DA5">
              <a:alpha val="60000"/>
            </a:srgbClr>
          </a:solidFill>
          <a:ln w="6350">
            <a:solidFill>
              <a:srgbClr val="2D6DA5">
                <a:alpha val="60000"/>
              </a:srgbClr>
            </a:solidFill>
          </a:ln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25238AB-74E3-E848-B407-D8056C537837}"/>
              </a:ext>
            </a:extLst>
          </p:cNvPr>
          <p:cNvCxnSpPr>
            <a:cxnSpLocks/>
          </p:cNvCxnSpPr>
          <p:nvPr/>
        </p:nvCxnSpPr>
        <p:spPr>
          <a:xfrm>
            <a:off x="7235594" y="4350270"/>
            <a:ext cx="2816352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D641E9-176F-4A4E-A784-A0FCFD0D952F}"/>
              </a:ext>
            </a:extLst>
          </p:cNvPr>
          <p:cNvCxnSpPr>
            <a:cxnSpLocks/>
          </p:cNvCxnSpPr>
          <p:nvPr/>
        </p:nvCxnSpPr>
        <p:spPr>
          <a:xfrm>
            <a:off x="8989598" y="4357451"/>
            <a:ext cx="0" cy="134792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29AE172-C6AF-8640-AE2E-D66C075FC329}"/>
              </a:ext>
            </a:extLst>
          </p:cNvPr>
          <p:cNvCxnSpPr>
            <a:cxnSpLocks/>
          </p:cNvCxnSpPr>
          <p:nvPr/>
        </p:nvCxnSpPr>
        <p:spPr>
          <a:xfrm>
            <a:off x="11870033" y="1632728"/>
            <a:ext cx="0" cy="1627632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900697B-1440-9348-B687-46796CE63288}"/>
              </a:ext>
            </a:extLst>
          </p:cNvPr>
          <p:cNvCxnSpPr>
            <a:cxnSpLocks/>
          </p:cNvCxnSpPr>
          <p:nvPr/>
        </p:nvCxnSpPr>
        <p:spPr>
          <a:xfrm>
            <a:off x="11550120" y="3250599"/>
            <a:ext cx="311100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D017E89-C0FA-CA41-8BB3-11A0DDC7890C}"/>
              </a:ext>
            </a:extLst>
          </p:cNvPr>
          <p:cNvCxnSpPr>
            <a:cxnSpLocks/>
          </p:cNvCxnSpPr>
          <p:nvPr/>
        </p:nvCxnSpPr>
        <p:spPr>
          <a:xfrm>
            <a:off x="3656397" y="1642888"/>
            <a:ext cx="8202168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DDC37F-7BBF-CF4E-833C-CDE85FE97B73}"/>
              </a:ext>
            </a:extLst>
          </p:cNvPr>
          <p:cNvCxnSpPr/>
          <p:nvPr/>
        </p:nvCxnSpPr>
        <p:spPr>
          <a:xfrm>
            <a:off x="1443679" y="3250597"/>
            <a:ext cx="1727459" cy="0"/>
          </a:xfrm>
          <a:prstGeom prst="straightConnector1">
            <a:avLst/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A picture containing ground&#10;&#10;Description automatically generated">
            <a:extLst>
              <a:ext uri="{FF2B5EF4-FFF2-40B4-BE49-F238E27FC236}">
                <a16:creationId xmlns:a16="http://schemas.microsoft.com/office/drawing/2014/main" id="{8C033843-333F-FF43-BF31-22A808EC314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49564" y="3035745"/>
            <a:ext cx="617474" cy="1099566"/>
          </a:xfrm>
          <a:prstGeom prst="rect">
            <a:avLst/>
          </a:prstGeom>
        </p:spPr>
      </p:pic>
      <p:pic>
        <p:nvPicPr>
          <p:cNvPr id="81" name="Picture 80" descr="A picture containing outdoor&#10;&#10;Description automatically generated">
            <a:extLst>
              <a:ext uri="{FF2B5EF4-FFF2-40B4-BE49-F238E27FC236}">
                <a16:creationId xmlns:a16="http://schemas.microsoft.com/office/drawing/2014/main" id="{BE4F20DF-55F8-1E4F-AF04-CF759994281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54180" y="3035745"/>
            <a:ext cx="617474" cy="1099566"/>
          </a:xfrm>
          <a:prstGeom prst="rect">
            <a:avLst/>
          </a:prstGeom>
        </p:spPr>
      </p:pic>
      <p:pic>
        <p:nvPicPr>
          <p:cNvPr id="82" name="Picture 8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1FB3E0-46EA-5C44-A970-57CCB423C07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640301" y="3042160"/>
            <a:ext cx="617474" cy="1099566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F5B5AD-D347-6F41-9993-895CB408694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127058" y="3039498"/>
            <a:ext cx="623820" cy="11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7A2F1E37-3ABC-6E4F-9A50-7A66A7DB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23834" y="5842331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F0C323-BE49-E945-B413-3156B5F5F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1871884"/>
            <a:ext cx="1275364" cy="249315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B94DED-2763-8242-8B36-A19BC162F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929" y="1871884"/>
            <a:ext cx="1319452" cy="249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8BB7A1-34D3-7540-AC9D-7D48A5E0E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243166" y="-4637862"/>
            <a:ext cx="2374900" cy="4229100"/>
          </a:xfrm>
          <a:prstGeom prst="rect">
            <a:avLst/>
          </a:prstGeom>
        </p:spPr>
      </p:pic>
      <p:pic>
        <p:nvPicPr>
          <p:cNvPr id="20" name="Picture 19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276E93F-D0F1-2A44-BF7D-27C93066B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401622" y="-4637862"/>
            <a:ext cx="2374900" cy="4229100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89BDF5EF-5539-E543-86A7-3783DFF2E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44038" y="-4637862"/>
            <a:ext cx="2374900" cy="4229100"/>
          </a:xfrm>
          <a:prstGeom prst="rect">
            <a:avLst/>
          </a:prstGeom>
        </p:spPr>
      </p:pic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0CB2041A-CD78-6044-84CB-4DB7AD3048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841" y="-4553171"/>
            <a:ext cx="2374900" cy="4229100"/>
          </a:xfrm>
          <a:prstGeom prst="rect">
            <a:avLst/>
          </a:prstGeom>
        </p:spPr>
      </p:pic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id="{CB31B0BD-FE0B-184D-B0E9-EC18AA27B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9165" y="-4637862"/>
            <a:ext cx="2374900" cy="4229100"/>
          </a:xfrm>
          <a:prstGeom prst="rect">
            <a:avLst/>
          </a:prstGeom>
        </p:spPr>
      </p:pic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96FA69-90E3-C746-9316-CB6939DEBD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9434" y="-4637862"/>
            <a:ext cx="2374900" cy="4229100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F5B5AD-D347-6F41-9993-895CB40869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24110" y="-4722553"/>
            <a:ext cx="2374900" cy="42291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A088EC7-8636-224C-953B-A3B1F46E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PRODUCT</a:t>
            </a:r>
            <a:r>
              <a:rPr lang="en-US" sz="32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1</a:t>
            </a:r>
            <a:r>
              <a:rPr lang="en-US" sz="16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-</a:t>
            </a:r>
            <a:r>
              <a:rPr lang="en-US" sz="16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CUSTOMER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BCC8F9-68FC-6541-A8C6-D1695C602E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14049" y="-4637862"/>
            <a:ext cx="2374900" cy="42291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2BB6C7-3864-6041-A538-99E71756F3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637862"/>
            <a:ext cx="2374900" cy="42291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10A71D-2DAD-374A-9141-69DF8D04DD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5385" y="-4637862"/>
            <a:ext cx="2374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0997FE6-D256-5045-A005-121C1BAECF40}"/>
              </a:ext>
            </a:extLst>
          </p:cNvPr>
          <p:cNvCxnSpPr>
            <a:cxnSpLocks/>
          </p:cNvCxnSpPr>
          <p:nvPr/>
        </p:nvCxnSpPr>
        <p:spPr>
          <a:xfrm>
            <a:off x="4040210" y="3439001"/>
            <a:ext cx="1650519" cy="0"/>
          </a:xfrm>
          <a:prstGeom prst="straightConnector1">
            <a:avLst/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2A79571-519F-1043-963F-56A377C926A6}"/>
              </a:ext>
            </a:extLst>
          </p:cNvPr>
          <p:cNvSpPr/>
          <p:nvPr/>
        </p:nvSpPr>
        <p:spPr>
          <a:xfrm>
            <a:off x="3338138" y="1348949"/>
            <a:ext cx="1972635" cy="4206240"/>
          </a:xfrm>
          <a:prstGeom prst="rect">
            <a:avLst/>
          </a:prstGeom>
          <a:solidFill>
            <a:schemeClr val="bg1"/>
          </a:solidFill>
          <a:ln w="19050">
            <a:solidFill>
              <a:srgbClr val="2D6DA5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BEE6740-6628-2B49-8EEB-4980F5D86843}"/>
              </a:ext>
            </a:extLst>
          </p:cNvPr>
          <p:cNvSpPr/>
          <p:nvPr/>
        </p:nvSpPr>
        <p:spPr>
          <a:xfrm>
            <a:off x="3490673" y="1776303"/>
            <a:ext cx="1647526" cy="1444177"/>
          </a:xfrm>
          <a:prstGeom prst="rect">
            <a:avLst/>
          </a:prstGeom>
          <a:solidFill>
            <a:schemeClr val="bg1"/>
          </a:solidFill>
          <a:ln w="19050">
            <a:solidFill>
              <a:srgbClr val="2D6DA5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A7F9A1-FE5D-D941-9852-C9CF32AA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33" y="1892349"/>
            <a:ext cx="617474" cy="1099566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61F3C3C-0E79-AD48-AFDF-FC7614E09B8A}"/>
              </a:ext>
            </a:extLst>
          </p:cNvPr>
          <p:cNvCxnSpPr>
            <a:cxnSpLocks/>
          </p:cNvCxnSpPr>
          <p:nvPr/>
        </p:nvCxnSpPr>
        <p:spPr>
          <a:xfrm>
            <a:off x="7440310" y="4221354"/>
            <a:ext cx="0" cy="494987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01899FE-7586-534A-BC2D-E66308E9FB03}"/>
              </a:ext>
            </a:extLst>
          </p:cNvPr>
          <p:cNvCxnSpPr>
            <a:cxnSpLocks/>
          </p:cNvCxnSpPr>
          <p:nvPr/>
        </p:nvCxnSpPr>
        <p:spPr>
          <a:xfrm>
            <a:off x="8174781" y="4228102"/>
            <a:ext cx="0" cy="494987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C21E2C-A33F-0E41-84B3-B7EC9F80D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49" y="4727342"/>
            <a:ext cx="617474" cy="1099566"/>
          </a:xfrm>
          <a:prstGeom prst="rect">
            <a:avLst/>
          </a:prstGeom>
          <a:solidFill>
            <a:srgbClr val="2D6DA5">
              <a:alpha val="60000"/>
            </a:srgbClr>
          </a:solidFill>
          <a:ln w="6350">
            <a:solidFill>
              <a:srgbClr val="2D6DA5">
                <a:alpha val="60000"/>
              </a:srgbClr>
            </a:solidFill>
          </a:ln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7077ACB-E422-194F-814D-81C710A79EA0}"/>
              </a:ext>
            </a:extLst>
          </p:cNvPr>
          <p:cNvCxnSpPr>
            <a:cxnSpLocks/>
          </p:cNvCxnSpPr>
          <p:nvPr/>
        </p:nvCxnSpPr>
        <p:spPr>
          <a:xfrm>
            <a:off x="6712096" y="4322385"/>
            <a:ext cx="0" cy="237843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87675F7-BA1F-F445-9D5E-2BE517BFE61C}"/>
              </a:ext>
            </a:extLst>
          </p:cNvPr>
          <p:cNvCxnSpPr>
            <a:cxnSpLocks/>
          </p:cNvCxnSpPr>
          <p:nvPr/>
        </p:nvCxnSpPr>
        <p:spPr>
          <a:xfrm>
            <a:off x="9617566" y="4323121"/>
            <a:ext cx="0" cy="237843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A9C15E7-BDFA-214B-A4DA-0CE29191394B}"/>
              </a:ext>
            </a:extLst>
          </p:cNvPr>
          <p:cNvCxnSpPr>
            <a:cxnSpLocks/>
          </p:cNvCxnSpPr>
          <p:nvPr/>
        </p:nvCxnSpPr>
        <p:spPr>
          <a:xfrm>
            <a:off x="2648509" y="2106997"/>
            <a:ext cx="689629" cy="0"/>
          </a:xfrm>
          <a:prstGeom prst="straightConnector1">
            <a:avLst/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79BC9989-79A9-8345-868D-B9F7D20843C3}"/>
              </a:ext>
            </a:extLst>
          </p:cNvPr>
          <p:cNvCxnSpPr>
            <a:cxnSpLocks/>
          </p:cNvCxnSpPr>
          <p:nvPr/>
        </p:nvCxnSpPr>
        <p:spPr>
          <a:xfrm rot="10800000">
            <a:off x="5310774" y="2110308"/>
            <a:ext cx="5520215" cy="1330733"/>
          </a:xfrm>
          <a:prstGeom prst="bentConnector3">
            <a:avLst>
              <a:gd name="adj1" fmla="val -12294"/>
            </a:avLst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6717EF7-2B63-0440-B01F-3A161076F14B}"/>
              </a:ext>
            </a:extLst>
          </p:cNvPr>
          <p:cNvCxnSpPr>
            <a:cxnSpLocks/>
          </p:cNvCxnSpPr>
          <p:nvPr/>
        </p:nvCxnSpPr>
        <p:spPr>
          <a:xfrm>
            <a:off x="1655820" y="3435232"/>
            <a:ext cx="1682318" cy="0"/>
          </a:xfrm>
          <a:prstGeom prst="straightConnector1">
            <a:avLst/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4A5526F-ADDE-2E4B-AD9E-90FEB0701627}"/>
              </a:ext>
            </a:extLst>
          </p:cNvPr>
          <p:cNvCxnSpPr>
            <a:cxnSpLocks/>
          </p:cNvCxnSpPr>
          <p:nvPr/>
        </p:nvCxnSpPr>
        <p:spPr>
          <a:xfrm>
            <a:off x="5876715" y="3438751"/>
            <a:ext cx="5200889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67454CA-6B24-2E46-A52C-7F9534C24D6D}"/>
              </a:ext>
            </a:extLst>
          </p:cNvPr>
          <p:cNvSpPr/>
          <p:nvPr/>
        </p:nvSpPr>
        <p:spPr>
          <a:xfrm>
            <a:off x="3493576" y="3763402"/>
            <a:ext cx="1647526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2D6DA5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39180A-1182-3B43-8197-F4F9FDBC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78" y="3888190"/>
            <a:ext cx="617474" cy="1099566"/>
          </a:xfrm>
          <a:prstGeom prst="rect">
            <a:avLst/>
          </a:prstGeom>
        </p:spPr>
      </p:pic>
      <p:pic>
        <p:nvPicPr>
          <p:cNvPr id="58" name="Picture 5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30A6F5-DC5F-2D4D-A0D0-5CD1DF0CC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967" y="3888190"/>
            <a:ext cx="617474" cy="1099566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62A1CF0-F2D7-CF4E-8B75-3BED74232B42}"/>
              </a:ext>
            </a:extLst>
          </p:cNvPr>
          <p:cNvCxnSpPr>
            <a:cxnSpLocks/>
          </p:cNvCxnSpPr>
          <p:nvPr/>
        </p:nvCxnSpPr>
        <p:spPr>
          <a:xfrm>
            <a:off x="955017" y="3431613"/>
            <a:ext cx="591093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AD4983-A5DE-794A-BAC3-3A1E47C823D7}"/>
              </a:ext>
            </a:extLst>
          </p:cNvPr>
          <p:cNvCxnSpPr>
            <a:cxnSpLocks/>
          </p:cNvCxnSpPr>
          <p:nvPr/>
        </p:nvCxnSpPr>
        <p:spPr>
          <a:xfrm>
            <a:off x="2008909" y="2100880"/>
            <a:ext cx="792480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8DA920BC-A43C-A041-8026-72F7D1260ED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42870" y="2390154"/>
            <a:ext cx="1236740" cy="630260"/>
          </a:xfrm>
          <a:prstGeom prst="bentConnector3">
            <a:avLst>
              <a:gd name="adj1" fmla="val 98835"/>
            </a:avLst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7B4F3BCE-0C1A-6E4D-99DA-6F0353EE7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23834" y="5842331"/>
            <a:ext cx="24807508" cy="85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9ED810-64EA-E840-8746-E12B1B7BD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678" y="1889189"/>
            <a:ext cx="617474" cy="1099566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9D577C-3C65-5145-B25F-75F5A5F45D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428" y="1892977"/>
            <a:ext cx="617474" cy="1099566"/>
          </a:xfrm>
          <a:prstGeom prst="rect">
            <a:avLst/>
          </a:prstGeom>
        </p:spPr>
      </p:pic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7F49C4-F6E1-344F-8056-1216FAF29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0220" y="1892977"/>
            <a:ext cx="617474" cy="1099566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D87A77-260F-554E-9817-9EC2FFF537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0592" y="3232503"/>
            <a:ext cx="617474" cy="1099566"/>
          </a:xfrm>
          <a:prstGeom prst="rect">
            <a:avLst/>
          </a:prstGeom>
        </p:spPr>
      </p:pic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66759D-56B2-844D-9D5E-47B5EAFDEB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8867" y="3232503"/>
            <a:ext cx="617474" cy="1099566"/>
          </a:xfrm>
          <a:prstGeom prst="rect">
            <a:avLst/>
          </a:prstGeom>
        </p:spPr>
      </p:pic>
      <p:pic>
        <p:nvPicPr>
          <p:cNvPr id="36" name="Picture 3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2A0726-49A0-C546-A587-A41485E658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1369" y="3227958"/>
            <a:ext cx="617474" cy="1099566"/>
          </a:xfrm>
          <a:prstGeom prst="rect">
            <a:avLst/>
          </a:prstGeom>
        </p:spPr>
      </p:pic>
      <p:pic>
        <p:nvPicPr>
          <p:cNvPr id="38" name="Picture 37" descr="A picture containing ground&#10;&#10;Description automatically generated">
            <a:extLst>
              <a:ext uri="{FF2B5EF4-FFF2-40B4-BE49-F238E27FC236}">
                <a16:creationId xmlns:a16="http://schemas.microsoft.com/office/drawing/2014/main" id="{CE3BA149-00A8-D549-A038-C5336F353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632" y="3234213"/>
            <a:ext cx="617474" cy="1099566"/>
          </a:xfrm>
          <a:prstGeom prst="rect">
            <a:avLst/>
          </a:prstGeom>
        </p:spPr>
      </p:pic>
      <p:pic>
        <p:nvPicPr>
          <p:cNvPr id="40" name="Picture 39" descr="A picture containing outdoor&#10;&#10;Description automatically generated">
            <a:extLst>
              <a:ext uri="{FF2B5EF4-FFF2-40B4-BE49-F238E27FC236}">
                <a16:creationId xmlns:a16="http://schemas.microsoft.com/office/drawing/2014/main" id="{67556C46-1F3F-564D-875B-FE3B9F88C3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0047" y="3239716"/>
            <a:ext cx="617474" cy="1099566"/>
          </a:xfrm>
          <a:prstGeom prst="rect">
            <a:avLst/>
          </a:prstGeom>
        </p:spPr>
      </p:pic>
      <p:pic>
        <p:nvPicPr>
          <p:cNvPr id="42" name="Picture 4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B4BB2E-119B-314C-B838-B06FF8E4E3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90729" y="3232503"/>
            <a:ext cx="617474" cy="1099566"/>
          </a:xfrm>
          <a:prstGeom prst="rect">
            <a:avLst/>
          </a:prstGeom>
        </p:spPr>
      </p:pic>
      <p:pic>
        <p:nvPicPr>
          <p:cNvPr id="46" name="Picture 4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D6C13-53FE-594E-AD4A-084CD27132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6514" y="3227958"/>
            <a:ext cx="617474" cy="1099566"/>
          </a:xfrm>
          <a:prstGeom prst="rect">
            <a:avLst/>
          </a:prstGeom>
        </p:spPr>
      </p:pic>
      <p:sp>
        <p:nvSpPr>
          <p:cNvPr id="121" name="Title 1">
            <a:extLst>
              <a:ext uri="{FF2B5EF4-FFF2-40B4-BE49-F238E27FC236}">
                <a16:creationId xmlns:a16="http://schemas.microsoft.com/office/drawing/2014/main" id="{490A6FE3-6679-B044-BA99-8343B2FD79E5}"/>
              </a:ext>
            </a:extLst>
          </p:cNvPr>
          <p:cNvSpPr txBox="1">
            <a:spLocks/>
          </p:cNvSpPr>
          <p:nvPr/>
        </p:nvSpPr>
        <p:spPr>
          <a:xfrm>
            <a:off x="3562692" y="913296"/>
            <a:ext cx="1569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solidFill>
                  <a:srgbClr val="0071BC"/>
                </a:solidFill>
                <a:latin typeface="Century Gothic" panose="020B0502020202020204" pitchFamily="34" charset="0"/>
              </a:rPr>
              <a:t>technician homepage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D6BA01E4-2447-9B44-A084-4320F39502A4}"/>
              </a:ext>
            </a:extLst>
          </p:cNvPr>
          <p:cNvSpPr txBox="1">
            <a:spLocks/>
          </p:cNvSpPr>
          <p:nvPr/>
        </p:nvSpPr>
        <p:spPr>
          <a:xfrm>
            <a:off x="4320424" y="4516590"/>
            <a:ext cx="945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solidFill>
                  <a:srgbClr val="0071BC"/>
                </a:solidFill>
                <a:latin typeface="Century Gothic" panose="020B0502020202020204" pitchFamily="34" charset="0"/>
              </a:rPr>
              <a:t>personal view</a:t>
            </a:r>
          </a:p>
        </p:txBody>
      </p:sp>
      <p:sp>
        <p:nvSpPr>
          <p:cNvPr id="160" name="Title 1">
            <a:extLst>
              <a:ext uri="{FF2B5EF4-FFF2-40B4-BE49-F238E27FC236}">
                <a16:creationId xmlns:a16="http://schemas.microsoft.com/office/drawing/2014/main" id="{FA311262-367B-2242-A173-F7D1E7D963B4}"/>
              </a:ext>
            </a:extLst>
          </p:cNvPr>
          <p:cNvSpPr txBox="1">
            <a:spLocks/>
          </p:cNvSpPr>
          <p:nvPr/>
        </p:nvSpPr>
        <p:spPr>
          <a:xfrm>
            <a:off x="5633567" y="2369959"/>
            <a:ext cx="811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dirty="0">
                <a:solidFill>
                  <a:srgbClr val="0071BC"/>
                </a:solidFill>
                <a:latin typeface="Century Gothic" panose="020B0502020202020204" pitchFamily="34" charset="0"/>
              </a:rPr>
              <a:t> </a:t>
            </a:r>
            <a:r>
              <a:rPr lang="en-US" sz="1050" dirty="0">
                <a:solidFill>
                  <a:srgbClr val="0071BC"/>
                </a:solidFill>
                <a:latin typeface="Century Gothic" panose="020B0502020202020204" pitchFamily="34" charset="0"/>
              </a:rPr>
              <a:t>job</a:t>
            </a:r>
          </a:p>
          <a:p>
            <a:r>
              <a:rPr lang="en-US" sz="900" dirty="0">
                <a:solidFill>
                  <a:srgbClr val="0071BC"/>
                </a:solidFill>
                <a:latin typeface="Century Gothic" panose="020B0502020202020204" pitchFamily="34" charset="0"/>
              </a:rPr>
              <a:t>(</a:t>
            </a:r>
            <a:r>
              <a:rPr lang="en-US" sz="1050" dirty="0">
                <a:solidFill>
                  <a:srgbClr val="0071BC"/>
                </a:solidFill>
                <a:latin typeface="Century Gothic" panose="020B0502020202020204" pitchFamily="34" charset="0"/>
              </a:rPr>
              <a:t>pop up</a:t>
            </a:r>
            <a:r>
              <a:rPr lang="en-US" sz="900" dirty="0">
                <a:solidFill>
                  <a:srgbClr val="0071BC"/>
                </a:solidFill>
                <a:latin typeface="Century Gothic" panose="020B0502020202020204" pitchFamily="34" charset="0"/>
              </a:rPr>
              <a:t>)</a:t>
            </a:r>
            <a:endParaRPr lang="en-US" sz="1050" dirty="0">
              <a:solidFill>
                <a:srgbClr val="0071BC"/>
              </a:solidFill>
              <a:latin typeface="Century Gothic" panose="020B0502020202020204" pitchFamily="34" charset="0"/>
            </a:endParaRPr>
          </a:p>
        </p:txBody>
      </p:sp>
      <p:sp>
        <p:nvSpPr>
          <p:cNvPr id="161" name="Title 1">
            <a:extLst>
              <a:ext uri="{FF2B5EF4-FFF2-40B4-BE49-F238E27FC236}">
                <a16:creationId xmlns:a16="http://schemas.microsoft.com/office/drawing/2014/main" id="{CEE6BEA7-1F4F-4340-85DD-992B1C12F5E3}"/>
              </a:ext>
            </a:extLst>
          </p:cNvPr>
          <p:cNvSpPr txBox="1">
            <a:spLocks/>
          </p:cNvSpPr>
          <p:nvPr/>
        </p:nvSpPr>
        <p:spPr>
          <a:xfrm>
            <a:off x="3731462" y="2431830"/>
            <a:ext cx="1569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solidFill>
                  <a:srgbClr val="0071BC"/>
                </a:solidFill>
                <a:latin typeface="Century Gothic" panose="020B0502020202020204" pitchFamily="34" charset="0"/>
              </a:rPr>
              <a:t>day            week</a:t>
            </a:r>
          </a:p>
        </p:txBody>
      </p:sp>
      <p:sp>
        <p:nvSpPr>
          <p:cNvPr id="162" name="Title 1">
            <a:extLst>
              <a:ext uri="{FF2B5EF4-FFF2-40B4-BE49-F238E27FC236}">
                <a16:creationId xmlns:a16="http://schemas.microsoft.com/office/drawing/2014/main" id="{98199698-5CD6-C747-B29B-4869CF43E851}"/>
              </a:ext>
            </a:extLst>
          </p:cNvPr>
          <p:cNvSpPr txBox="1">
            <a:spLocks/>
          </p:cNvSpPr>
          <p:nvPr/>
        </p:nvSpPr>
        <p:spPr>
          <a:xfrm>
            <a:off x="3563374" y="2902539"/>
            <a:ext cx="1396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solidFill>
                  <a:srgbClr val="0071BC"/>
                </a:solidFill>
                <a:latin typeface="Century Gothic" panose="020B0502020202020204" pitchFamily="34" charset="0"/>
              </a:rPr>
              <a:t>manager homepage</a:t>
            </a:r>
          </a:p>
        </p:txBody>
      </p:sp>
      <p:sp>
        <p:nvSpPr>
          <p:cNvPr id="163" name="Title 1">
            <a:extLst>
              <a:ext uri="{FF2B5EF4-FFF2-40B4-BE49-F238E27FC236}">
                <a16:creationId xmlns:a16="http://schemas.microsoft.com/office/drawing/2014/main" id="{C930BD86-18A2-9A4D-843F-040922A46273}"/>
              </a:ext>
            </a:extLst>
          </p:cNvPr>
          <p:cNvSpPr txBox="1">
            <a:spLocks/>
          </p:cNvSpPr>
          <p:nvPr/>
        </p:nvSpPr>
        <p:spPr>
          <a:xfrm>
            <a:off x="1612148" y="1031992"/>
            <a:ext cx="924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solidFill>
                  <a:srgbClr val="0071BC"/>
                </a:solidFill>
                <a:latin typeface="Century Gothic" panose="020B0502020202020204" pitchFamily="34" charset="0"/>
              </a:rPr>
              <a:t>new account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73690D1E-C050-014C-9EB2-C0CA2FA88B46}"/>
              </a:ext>
            </a:extLst>
          </p:cNvPr>
          <p:cNvSpPr txBox="1">
            <a:spLocks/>
          </p:cNvSpPr>
          <p:nvPr/>
        </p:nvSpPr>
        <p:spPr>
          <a:xfrm>
            <a:off x="3569810" y="4517991"/>
            <a:ext cx="945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solidFill>
                  <a:srgbClr val="0071BC"/>
                </a:solidFill>
                <a:latin typeface="Century Gothic" panose="020B0502020202020204" pitchFamily="34" charset="0"/>
              </a:rPr>
              <a:t>manager view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D4B75861-F3B6-0743-9C8F-B22C5731F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54" y="7273274"/>
            <a:ext cx="431063" cy="43106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99D65B0-1461-6A49-973C-080612BA474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211">
            <a:off x="6144489" y="7196747"/>
            <a:ext cx="431743" cy="431743"/>
          </a:xfrm>
          <a:prstGeom prst="rect">
            <a:avLst/>
          </a:prstGeom>
        </p:spPr>
      </p:pic>
      <p:pic>
        <p:nvPicPr>
          <p:cNvPr id="61" name="Picture 60" descr="A close up of a map&#10;&#10;Description automatically generated">
            <a:extLst>
              <a:ext uri="{FF2B5EF4-FFF2-40B4-BE49-F238E27FC236}">
                <a16:creationId xmlns:a16="http://schemas.microsoft.com/office/drawing/2014/main" id="{3D05F004-57C2-2C41-83D0-BC83820F65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7813" y="3228711"/>
            <a:ext cx="617474" cy="109956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6E54F17-4BD3-0D4E-924B-263390C2EA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6687" y="3228711"/>
            <a:ext cx="617474" cy="1099566"/>
          </a:xfrm>
          <a:prstGeom prst="rect">
            <a:avLst/>
          </a:prstGeom>
        </p:spPr>
      </p:pic>
      <p:pic>
        <p:nvPicPr>
          <p:cNvPr id="63" name="Picture 6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27B804-FC61-5546-A2B6-6C04575A58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84439" y="4727342"/>
            <a:ext cx="617474" cy="1099566"/>
          </a:xfrm>
          <a:prstGeom prst="rect">
            <a:avLst/>
          </a:prstGeom>
          <a:solidFill>
            <a:srgbClr val="2D6DA5">
              <a:alpha val="60000"/>
            </a:srgbClr>
          </a:solidFill>
          <a:ln w="6350">
            <a:solidFill>
              <a:srgbClr val="2D6DA5">
                <a:alpha val="60000"/>
              </a:srgbClr>
            </a:solidFill>
          </a:ln>
        </p:spPr>
      </p:pic>
      <p:pic>
        <p:nvPicPr>
          <p:cNvPr id="66" name="Picture 6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6C2E57-6EF1-874A-8226-BF04CDB1DA7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32717" y="4720129"/>
            <a:ext cx="617474" cy="1099566"/>
          </a:xfrm>
          <a:prstGeom prst="rect">
            <a:avLst/>
          </a:prstGeom>
          <a:solidFill>
            <a:srgbClr val="2D6DA5">
              <a:alpha val="60000"/>
            </a:srgbClr>
          </a:solidFill>
          <a:ln w="6350">
            <a:solidFill>
              <a:srgbClr val="2D6DA5">
                <a:alpha val="60000"/>
              </a:srgbClr>
            </a:solidFill>
          </a:ln>
        </p:spPr>
      </p:pic>
      <p:pic>
        <p:nvPicPr>
          <p:cNvPr id="69" name="Picture 6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F1B720-3C3F-5F4E-AAE0-674A38D7414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2318" y="4727342"/>
            <a:ext cx="617474" cy="1099566"/>
          </a:xfrm>
          <a:prstGeom prst="rect">
            <a:avLst/>
          </a:prstGeom>
          <a:solidFill>
            <a:srgbClr val="2D6DA5">
              <a:alpha val="60000"/>
            </a:srgbClr>
          </a:solidFill>
          <a:ln w="6350">
            <a:solidFill>
              <a:srgbClr val="2D6DA5">
                <a:alpha val="60000"/>
              </a:srgbClr>
            </a:solidFill>
          </a:ln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2D56619-B4B2-504D-B174-CDFD9DE5ADA7}"/>
              </a:ext>
            </a:extLst>
          </p:cNvPr>
          <p:cNvCxnSpPr>
            <a:cxnSpLocks/>
          </p:cNvCxnSpPr>
          <p:nvPr/>
        </p:nvCxnSpPr>
        <p:spPr>
          <a:xfrm>
            <a:off x="6702933" y="4568401"/>
            <a:ext cx="2926080" cy="0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E19F58B-DC5C-8C48-84C2-7F7622A779FD}"/>
              </a:ext>
            </a:extLst>
          </p:cNvPr>
          <p:cNvCxnSpPr>
            <a:cxnSpLocks/>
          </p:cNvCxnSpPr>
          <p:nvPr/>
        </p:nvCxnSpPr>
        <p:spPr>
          <a:xfrm>
            <a:off x="8880777" y="4579613"/>
            <a:ext cx="0" cy="146304"/>
          </a:xfrm>
          <a:prstGeom prst="line">
            <a:avLst/>
          </a:prstGeom>
          <a:ln w="19050">
            <a:solidFill>
              <a:srgbClr val="2D6DA5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824287F-448B-7940-880F-C456C212EAE5}"/>
              </a:ext>
            </a:extLst>
          </p:cNvPr>
          <p:cNvCxnSpPr>
            <a:cxnSpLocks/>
          </p:cNvCxnSpPr>
          <p:nvPr/>
        </p:nvCxnSpPr>
        <p:spPr>
          <a:xfrm>
            <a:off x="9201913" y="4931818"/>
            <a:ext cx="298236" cy="0"/>
          </a:xfrm>
          <a:prstGeom prst="straightConnector1">
            <a:avLst/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>
            <a:extLst>
              <a:ext uri="{FF2B5EF4-FFF2-40B4-BE49-F238E27FC236}">
                <a16:creationId xmlns:a16="http://schemas.microsoft.com/office/drawing/2014/main" id="{BB34A9C8-3662-CD4E-A04A-9371A58BB416}"/>
              </a:ext>
            </a:extLst>
          </p:cNvPr>
          <p:cNvCxnSpPr>
            <a:cxnSpLocks/>
          </p:cNvCxnSpPr>
          <p:nvPr/>
        </p:nvCxnSpPr>
        <p:spPr>
          <a:xfrm rot="10800000">
            <a:off x="5304793" y="1923442"/>
            <a:ext cx="4812831" cy="3008376"/>
          </a:xfrm>
          <a:prstGeom prst="bentConnector3">
            <a:avLst>
              <a:gd name="adj1" fmla="val -32752"/>
            </a:avLst>
          </a:prstGeom>
          <a:ln w="19050">
            <a:solidFill>
              <a:srgbClr val="2D6DA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itle 1">
            <a:extLst>
              <a:ext uri="{FF2B5EF4-FFF2-40B4-BE49-F238E27FC236}">
                <a16:creationId xmlns:a16="http://schemas.microsoft.com/office/drawing/2014/main" id="{D46C5369-5922-1E45-B513-004F7FED1FFC}"/>
              </a:ext>
            </a:extLst>
          </p:cNvPr>
          <p:cNvSpPr txBox="1">
            <a:spLocks/>
          </p:cNvSpPr>
          <p:nvPr/>
        </p:nvSpPr>
        <p:spPr>
          <a:xfrm>
            <a:off x="433137" y="111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1BC"/>
                </a:solidFill>
                <a:latin typeface="Century Gothic" panose="020B0502020202020204" pitchFamily="34" charset="0"/>
              </a:rPr>
              <a:t>PRODUCT 2 - PROVIDER</a:t>
            </a:r>
          </a:p>
        </p:txBody>
      </p:sp>
      <p:pic>
        <p:nvPicPr>
          <p:cNvPr id="53" name="Picture 5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5C2CE1-7C52-EE4F-8575-D68BE7173C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49192" y="3227958"/>
            <a:ext cx="617474" cy="10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4000">
        <p:fade/>
      </p:transition>
    </mc:Choice>
    <mc:Fallback xmlns="">
      <p:transition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2D6DA5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23381</TotalTime>
  <Words>294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Roman</vt:lpstr>
      <vt:lpstr>Calibri</vt:lpstr>
      <vt:lpstr>Calibri Light</vt:lpstr>
      <vt:lpstr>Century Gothic</vt:lpstr>
      <vt:lpstr>Wingdings</vt:lpstr>
      <vt:lpstr>Office Theme</vt:lpstr>
      <vt:lpstr>ZRIZI</vt:lpstr>
      <vt:lpstr>PRODUCT PURPOSE</vt:lpstr>
      <vt:lpstr>HOME SERVICES MARKET - PROBLEMS TODAY</vt:lpstr>
      <vt:lpstr>SOLUTION</vt:lpstr>
      <vt:lpstr>PRODUCT 1 - CUSTOMER</vt:lpstr>
      <vt:lpstr>PRODUCT 1 - CUSTOMER</vt:lpstr>
      <vt:lpstr>PRODUCT 1 - CUSTOMER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Zrizi</dc:title>
  <dc:creator>plu103</dc:creator>
  <cp:lastModifiedBy>Tzvi Szlar</cp:lastModifiedBy>
  <cp:revision>271</cp:revision>
  <cp:lastPrinted>2019-05-06T16:00:29Z</cp:lastPrinted>
  <dcterms:created xsi:type="dcterms:W3CDTF">2018-12-19T00:09:19Z</dcterms:created>
  <dcterms:modified xsi:type="dcterms:W3CDTF">2019-05-20T17:26:13Z</dcterms:modified>
</cp:coreProperties>
</file>